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66" r:id="rId3"/>
    <p:sldId id="258" r:id="rId4"/>
    <p:sldId id="291" r:id="rId5"/>
    <p:sldId id="272" r:id="rId6"/>
    <p:sldId id="259" r:id="rId7"/>
    <p:sldId id="257" r:id="rId8"/>
    <p:sldId id="292" r:id="rId9"/>
  </p:sldIdLst>
  <p:sldSz cx="9144000" cy="5143500" type="screen16x9"/>
  <p:notesSz cx="6858000" cy="9144000"/>
  <p:embeddedFontLst>
    <p:embeddedFont>
      <p:font typeface="Fira Sans Condensed Black" panose="020B0A03050000020004" pitchFamily="34" charset="0"/>
      <p:bold r:id="rId11"/>
      <p:italic r:id="rId12"/>
      <p:boldItalic r:id="rId13"/>
    </p:embeddedFont>
    <p:embeddedFont>
      <p:font typeface="Fira Sans Condensed Light" panose="020B0403050000020004" pitchFamily="34" charset="0"/>
      <p:regular r:id="rId14"/>
      <p:italic r:id="rId15"/>
    </p:embeddedFont>
    <p:embeddedFont>
      <p:font typeface="Fira Sans Extra Condensed" panose="020B0503050000020004" pitchFamily="34" charset="0"/>
      <p:regular r:id="rId16"/>
      <p:bold r:id="rId17"/>
      <p:italic r:id="rId18"/>
      <p:boldItalic r:id="rId19"/>
    </p:embeddedFont>
    <p:embeddedFont>
      <p:font typeface="Fira Sans Extra Condensed SemiBold" panose="020B0604020202020204" charset="0"/>
      <p:regular r:id="rId20"/>
      <p:bold r:id="rId21"/>
      <p:italic r:id="rId22"/>
      <p:boldItalic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E5"/>
    <a:srgbClr val="659E67"/>
    <a:srgbClr val="E2A8A2"/>
    <a:srgbClr val="FEC357"/>
    <a:srgbClr val="8999CE"/>
    <a:srgbClr val="FFF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FA7EE7-C062-473C-89BC-5D381A984C04}" v="1" dt="2024-01-19T12:17:32.107"/>
  </p1510:revLst>
</p1510:revInfo>
</file>

<file path=ppt/tableStyles.xml><?xml version="1.0" encoding="utf-8"?>
<a:tblStyleLst xmlns:a="http://schemas.openxmlformats.org/drawingml/2006/main" def="{2700E9C1-75E8-4850-B2DA-F45B88931A83}">
  <a:tblStyle styleId="{2700E9C1-75E8-4850-B2DA-F45B88931A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5" autoAdjust="0"/>
    <p:restoredTop sz="94643"/>
  </p:normalViewPr>
  <p:slideViewPr>
    <p:cSldViewPr snapToGrid="0">
      <p:cViewPr varScale="1">
        <p:scale>
          <a:sx n="78" d="100"/>
          <a:sy n="78" d="100"/>
        </p:scale>
        <p:origin x="111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fbdd8e67b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fbdd8e67b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103611b93a7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103611b93a7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03611b93a7_0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03611b93a7_0_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fbdd8e67b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fbdd8e67b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3902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g103611b93a7_0_9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7" name="Google Shape;1327;g103611b93a7_0_9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fbdd8e67be_2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fbdd8e67be_2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046ea8cfa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046ea8cfa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fbdd8e67be_1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fbdd8e67be_1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373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7200" y="1477988"/>
            <a:ext cx="4484100" cy="141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0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7200" y="3259013"/>
            <a:ext cx="3771300" cy="40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209800" y="2150850"/>
            <a:ext cx="4724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5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720000" y="1231157"/>
            <a:ext cx="7704000" cy="333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851556" y="540000"/>
            <a:ext cx="7440900" cy="55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38634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23507" y="1152475"/>
            <a:ext cx="38634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613050" y="555600"/>
            <a:ext cx="7917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613050" y="1389600"/>
            <a:ext cx="7917900" cy="3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2549400" y="116925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ubTitle" idx="1"/>
          </p:nvPr>
        </p:nvSpPr>
        <p:spPr>
          <a:xfrm>
            <a:off x="2549400" y="273915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1157"/>
            <a:ext cx="7704000" cy="33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>
            <a:spLocks noGrp="1"/>
          </p:cNvSpPr>
          <p:nvPr>
            <p:ph type="ctrTitle"/>
          </p:nvPr>
        </p:nvSpPr>
        <p:spPr>
          <a:xfrm>
            <a:off x="3901673" y="1388319"/>
            <a:ext cx="5764488" cy="141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OneZoo CDT </a:t>
            </a:r>
            <a:endParaRPr sz="3200" b="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5" name="Google Shape;45;p15"/>
          <p:cNvSpPr txBox="1">
            <a:spLocks noGrp="1"/>
          </p:cNvSpPr>
          <p:nvPr>
            <p:ph type="subTitle" idx="1"/>
          </p:nvPr>
        </p:nvSpPr>
        <p:spPr>
          <a:xfrm>
            <a:off x="4896387" y="2706515"/>
            <a:ext cx="3771300" cy="40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Fira Sans Condensed Light" panose="020B0403050000020004" pitchFamily="34" charset="0"/>
              </a:rPr>
              <a:t>How to improve your application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latin typeface="Fira Sans Condensed Light" panose="020B0403050000020004" pitchFamily="34" charset="0"/>
              </a:rPr>
              <a:t>by Prof. Jo Cable &amp; Dr Elis Arapi</a:t>
            </a:r>
            <a:endParaRPr dirty="0">
              <a:latin typeface="Fira Sans Condensed Light" panose="020B0403050000020004" pitchFamily="34" charset="0"/>
            </a:endParaRPr>
          </a:p>
        </p:txBody>
      </p:sp>
      <p:pic>
        <p:nvPicPr>
          <p:cNvPr id="248" name="Picture 247">
            <a:extLst>
              <a:ext uri="{FF2B5EF4-FFF2-40B4-BE49-F238E27FC236}">
                <a16:creationId xmlns:a16="http://schemas.microsoft.com/office/drawing/2014/main" id="{3957CF2B-20DC-5466-7278-EE6C40FD1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462" y="127607"/>
            <a:ext cx="1885950" cy="552450"/>
          </a:xfrm>
          <a:prstGeom prst="rect">
            <a:avLst/>
          </a:prstGeom>
        </p:spPr>
      </p:pic>
      <p:pic>
        <p:nvPicPr>
          <p:cNvPr id="249" name="Picture 248" descr="A red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70886D25-07E2-27FC-49A4-21A54D63FB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918" y="32357"/>
            <a:ext cx="802640" cy="74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0" name="Google Shape;1214;p30">
            <a:extLst>
              <a:ext uri="{FF2B5EF4-FFF2-40B4-BE49-F238E27FC236}">
                <a16:creationId xmlns:a16="http://schemas.microsoft.com/office/drawing/2014/main" id="{76F0145A-E7FA-FF72-BA64-FE87893F138C}"/>
              </a:ext>
            </a:extLst>
          </p:cNvPr>
          <p:cNvGrpSpPr/>
          <p:nvPr/>
        </p:nvGrpSpPr>
        <p:grpSpPr>
          <a:xfrm>
            <a:off x="263774" y="898018"/>
            <a:ext cx="1938637" cy="3082556"/>
            <a:chOff x="1054575" y="1372075"/>
            <a:chExt cx="2014263" cy="3218220"/>
          </a:xfrm>
        </p:grpSpPr>
        <p:sp>
          <p:nvSpPr>
            <p:cNvPr id="251" name="Google Shape;1215;p30">
              <a:extLst>
                <a:ext uri="{FF2B5EF4-FFF2-40B4-BE49-F238E27FC236}">
                  <a16:creationId xmlns:a16="http://schemas.microsoft.com/office/drawing/2014/main" id="{F2D1C650-58C3-B341-B8C7-F1C686055CF4}"/>
                </a:ext>
              </a:extLst>
            </p:cNvPr>
            <p:cNvSpPr/>
            <p:nvPr/>
          </p:nvSpPr>
          <p:spPr>
            <a:xfrm>
              <a:off x="2260610" y="1862816"/>
              <a:ext cx="87797" cy="390079"/>
            </a:xfrm>
            <a:custGeom>
              <a:avLst/>
              <a:gdLst/>
              <a:ahLst/>
              <a:cxnLst/>
              <a:rect l="l" t="t" r="r" b="b"/>
              <a:pathLst>
                <a:path w="1284" h="5705" extrusionOk="0">
                  <a:moveTo>
                    <a:pt x="926" y="5704"/>
                  </a:moveTo>
                  <a:lnTo>
                    <a:pt x="1284" y="59"/>
                  </a:lnTo>
                  <a:lnTo>
                    <a:pt x="358" y="1"/>
                  </a:lnTo>
                  <a:lnTo>
                    <a:pt x="1" y="564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216;p30">
              <a:extLst>
                <a:ext uri="{FF2B5EF4-FFF2-40B4-BE49-F238E27FC236}">
                  <a16:creationId xmlns:a16="http://schemas.microsoft.com/office/drawing/2014/main" id="{0F6844AD-C43B-AAB0-C881-E6EA2BFF72B5}"/>
                </a:ext>
              </a:extLst>
            </p:cNvPr>
            <p:cNvSpPr/>
            <p:nvPr/>
          </p:nvSpPr>
          <p:spPr>
            <a:xfrm>
              <a:off x="2179105" y="1956971"/>
              <a:ext cx="87728" cy="296542"/>
            </a:xfrm>
            <a:custGeom>
              <a:avLst/>
              <a:gdLst/>
              <a:ahLst/>
              <a:cxnLst/>
              <a:rect l="l" t="t" r="r" b="b"/>
              <a:pathLst>
                <a:path w="1283" h="4337" extrusionOk="0">
                  <a:moveTo>
                    <a:pt x="925" y="4336"/>
                  </a:moveTo>
                  <a:lnTo>
                    <a:pt x="1282" y="78"/>
                  </a:lnTo>
                  <a:lnTo>
                    <a:pt x="358" y="0"/>
                  </a:lnTo>
                  <a:lnTo>
                    <a:pt x="1" y="42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217;p30">
              <a:extLst>
                <a:ext uri="{FF2B5EF4-FFF2-40B4-BE49-F238E27FC236}">
                  <a16:creationId xmlns:a16="http://schemas.microsoft.com/office/drawing/2014/main" id="{9E0FCB00-373A-C249-102C-4EC58EFAF280}"/>
                </a:ext>
              </a:extLst>
            </p:cNvPr>
            <p:cNvSpPr/>
            <p:nvPr/>
          </p:nvSpPr>
          <p:spPr>
            <a:xfrm>
              <a:off x="2068129" y="1813037"/>
              <a:ext cx="119387" cy="440472"/>
            </a:xfrm>
            <a:custGeom>
              <a:avLst/>
              <a:gdLst/>
              <a:ahLst/>
              <a:cxnLst/>
              <a:rect l="l" t="t" r="r" b="b"/>
              <a:pathLst>
                <a:path w="1746" h="6442" extrusionOk="0">
                  <a:moveTo>
                    <a:pt x="1389" y="6441"/>
                  </a:moveTo>
                  <a:lnTo>
                    <a:pt x="1746" y="79"/>
                  </a:lnTo>
                  <a:lnTo>
                    <a:pt x="357" y="1"/>
                  </a:lnTo>
                  <a:lnTo>
                    <a:pt x="0" y="63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218;p30">
              <a:extLst>
                <a:ext uri="{FF2B5EF4-FFF2-40B4-BE49-F238E27FC236}">
                  <a16:creationId xmlns:a16="http://schemas.microsoft.com/office/drawing/2014/main" id="{FFF2F87D-6BA1-5217-A345-84D4090770B9}"/>
                </a:ext>
              </a:extLst>
            </p:cNvPr>
            <p:cNvSpPr/>
            <p:nvPr/>
          </p:nvSpPr>
          <p:spPr>
            <a:xfrm>
              <a:off x="1988811" y="1895500"/>
              <a:ext cx="87728" cy="357533"/>
            </a:xfrm>
            <a:custGeom>
              <a:avLst/>
              <a:gdLst/>
              <a:ahLst/>
              <a:cxnLst/>
              <a:rect l="l" t="t" r="r" b="b"/>
              <a:pathLst>
                <a:path w="1283" h="5229" extrusionOk="0">
                  <a:moveTo>
                    <a:pt x="926" y="5228"/>
                  </a:moveTo>
                  <a:lnTo>
                    <a:pt x="1283" y="65"/>
                  </a:lnTo>
                  <a:lnTo>
                    <a:pt x="358" y="1"/>
                  </a:lnTo>
                  <a:lnTo>
                    <a:pt x="0" y="51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219;p30">
              <a:extLst>
                <a:ext uri="{FF2B5EF4-FFF2-40B4-BE49-F238E27FC236}">
                  <a16:creationId xmlns:a16="http://schemas.microsoft.com/office/drawing/2014/main" id="{5A61DA8E-C0BF-11EE-0E2F-81AF426EAE00}"/>
                </a:ext>
              </a:extLst>
            </p:cNvPr>
            <p:cNvSpPr/>
            <p:nvPr/>
          </p:nvSpPr>
          <p:spPr>
            <a:xfrm>
              <a:off x="1837083" y="1929073"/>
              <a:ext cx="135456" cy="327926"/>
            </a:xfrm>
            <a:custGeom>
              <a:avLst/>
              <a:gdLst/>
              <a:ahLst/>
              <a:cxnLst/>
              <a:rect l="l" t="t" r="r" b="b"/>
              <a:pathLst>
                <a:path w="1981" h="4796" extrusionOk="0">
                  <a:moveTo>
                    <a:pt x="600" y="4796"/>
                  </a:moveTo>
                  <a:lnTo>
                    <a:pt x="1980" y="4616"/>
                  </a:lnTo>
                  <a:lnTo>
                    <a:pt x="1379" y="0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220;p30">
              <a:extLst>
                <a:ext uri="{FF2B5EF4-FFF2-40B4-BE49-F238E27FC236}">
                  <a16:creationId xmlns:a16="http://schemas.microsoft.com/office/drawing/2014/main" id="{DFA03914-48CB-EAC6-6343-5F267082AE71}"/>
                </a:ext>
              </a:extLst>
            </p:cNvPr>
            <p:cNvSpPr/>
            <p:nvPr/>
          </p:nvSpPr>
          <p:spPr>
            <a:xfrm>
              <a:off x="1711816" y="1782541"/>
              <a:ext cx="150431" cy="473976"/>
            </a:xfrm>
            <a:custGeom>
              <a:avLst/>
              <a:gdLst/>
              <a:ahLst/>
              <a:cxnLst/>
              <a:rect l="l" t="t" r="r" b="b"/>
              <a:pathLst>
                <a:path w="2200" h="6932" extrusionOk="0">
                  <a:moveTo>
                    <a:pt x="817" y="6932"/>
                  </a:moveTo>
                  <a:lnTo>
                    <a:pt x="2199" y="6765"/>
                  </a:lnTo>
                  <a:lnTo>
                    <a:pt x="1382" y="1"/>
                  </a:lnTo>
                  <a:lnTo>
                    <a:pt x="1" y="1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221;p30">
              <a:extLst>
                <a:ext uri="{FF2B5EF4-FFF2-40B4-BE49-F238E27FC236}">
                  <a16:creationId xmlns:a16="http://schemas.microsoft.com/office/drawing/2014/main" id="{046361DC-1764-13B3-952A-BA2A4F436B4A}"/>
                </a:ext>
              </a:extLst>
            </p:cNvPr>
            <p:cNvSpPr/>
            <p:nvPr/>
          </p:nvSpPr>
          <p:spPr>
            <a:xfrm>
              <a:off x="1632498" y="1850781"/>
              <a:ext cx="118703" cy="404506"/>
            </a:xfrm>
            <a:custGeom>
              <a:avLst/>
              <a:gdLst/>
              <a:ahLst/>
              <a:cxnLst/>
              <a:rect l="l" t="t" r="r" b="b"/>
              <a:pathLst>
                <a:path w="1736" h="5916" extrusionOk="0">
                  <a:moveTo>
                    <a:pt x="817" y="5916"/>
                  </a:moveTo>
                  <a:lnTo>
                    <a:pt x="1736" y="5786"/>
                  </a:lnTo>
                  <a:lnTo>
                    <a:pt x="918" y="1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222;p30">
              <a:extLst>
                <a:ext uri="{FF2B5EF4-FFF2-40B4-BE49-F238E27FC236}">
                  <a16:creationId xmlns:a16="http://schemas.microsoft.com/office/drawing/2014/main" id="{7E8D68C9-B40B-74EF-78CD-69CAE13F3A69}"/>
                </a:ext>
              </a:extLst>
            </p:cNvPr>
            <p:cNvSpPr/>
            <p:nvPr/>
          </p:nvSpPr>
          <p:spPr>
            <a:xfrm>
              <a:off x="1521591" y="1817824"/>
              <a:ext cx="150225" cy="439173"/>
            </a:xfrm>
            <a:custGeom>
              <a:avLst/>
              <a:gdLst/>
              <a:ahLst/>
              <a:cxnLst/>
              <a:rect l="l" t="t" r="r" b="b"/>
              <a:pathLst>
                <a:path w="2197" h="6423" extrusionOk="0">
                  <a:moveTo>
                    <a:pt x="816" y="6423"/>
                  </a:moveTo>
                  <a:lnTo>
                    <a:pt x="2196" y="6242"/>
                  </a:lnTo>
                  <a:lnTo>
                    <a:pt x="1379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223;p30">
              <a:extLst>
                <a:ext uri="{FF2B5EF4-FFF2-40B4-BE49-F238E27FC236}">
                  <a16:creationId xmlns:a16="http://schemas.microsoft.com/office/drawing/2014/main" id="{657EA399-B279-67DC-43F6-C9CC4076AF51}"/>
                </a:ext>
              </a:extLst>
            </p:cNvPr>
            <p:cNvSpPr/>
            <p:nvPr/>
          </p:nvSpPr>
          <p:spPr>
            <a:xfrm>
              <a:off x="1497795" y="2225760"/>
              <a:ext cx="1140810" cy="53059"/>
            </a:xfrm>
            <a:custGeom>
              <a:avLst/>
              <a:gdLst/>
              <a:ahLst/>
              <a:cxnLst/>
              <a:rect l="l" t="t" r="r" b="b"/>
              <a:pathLst>
                <a:path w="16684" h="776" extrusionOk="0">
                  <a:moveTo>
                    <a:pt x="16683" y="776"/>
                  </a:moveTo>
                  <a:lnTo>
                    <a:pt x="1" y="776"/>
                  </a:lnTo>
                  <a:lnTo>
                    <a:pt x="1" y="1"/>
                  </a:lnTo>
                  <a:lnTo>
                    <a:pt x="166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224;p30">
              <a:extLst>
                <a:ext uri="{FF2B5EF4-FFF2-40B4-BE49-F238E27FC236}">
                  <a16:creationId xmlns:a16="http://schemas.microsoft.com/office/drawing/2014/main" id="{8A3E7193-C474-CED3-D971-A24BC51F38FE}"/>
                </a:ext>
              </a:extLst>
            </p:cNvPr>
            <p:cNvSpPr/>
            <p:nvPr/>
          </p:nvSpPr>
          <p:spPr>
            <a:xfrm>
              <a:off x="2393536" y="1373169"/>
              <a:ext cx="48685" cy="583581"/>
            </a:xfrm>
            <a:custGeom>
              <a:avLst/>
              <a:gdLst/>
              <a:ahLst/>
              <a:cxnLst/>
              <a:rect l="l" t="t" r="r" b="b"/>
              <a:pathLst>
                <a:path w="712" h="8535" extrusionOk="0">
                  <a:moveTo>
                    <a:pt x="237" y="8535"/>
                  </a:moveTo>
                  <a:cubicBezTo>
                    <a:pt x="237" y="8535"/>
                    <a:pt x="0" y="1367"/>
                    <a:pt x="237" y="683"/>
                  </a:cubicBezTo>
                  <a:cubicBezTo>
                    <a:pt x="473" y="1"/>
                    <a:pt x="526" y="1493"/>
                    <a:pt x="617" y="4332"/>
                  </a:cubicBezTo>
                  <a:cubicBezTo>
                    <a:pt x="707" y="7171"/>
                    <a:pt x="711" y="8535"/>
                    <a:pt x="711" y="8535"/>
                  </a:cubicBezTo>
                  <a:close/>
                </a:path>
              </a:pathLst>
            </a:custGeom>
            <a:solidFill>
              <a:srgbClr val="4F7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225;p30">
              <a:extLst>
                <a:ext uri="{FF2B5EF4-FFF2-40B4-BE49-F238E27FC236}">
                  <a16:creationId xmlns:a16="http://schemas.microsoft.com/office/drawing/2014/main" id="{E1FB272B-8091-D5DE-AB3C-72D2A01D9104}"/>
                </a:ext>
              </a:extLst>
            </p:cNvPr>
            <p:cNvSpPr/>
            <p:nvPr/>
          </p:nvSpPr>
          <p:spPr>
            <a:xfrm>
              <a:off x="2318321" y="1558812"/>
              <a:ext cx="72685" cy="397943"/>
            </a:xfrm>
            <a:custGeom>
              <a:avLst/>
              <a:gdLst/>
              <a:ahLst/>
              <a:cxnLst/>
              <a:rect l="l" t="t" r="r" b="b"/>
              <a:pathLst>
                <a:path w="1063" h="5820" extrusionOk="0">
                  <a:moveTo>
                    <a:pt x="740" y="5820"/>
                  </a:moveTo>
                  <a:cubicBezTo>
                    <a:pt x="1" y="1374"/>
                    <a:pt x="374" y="1"/>
                    <a:pt x="1063" y="5820"/>
                  </a:cubicBezTo>
                  <a:close/>
                </a:path>
              </a:pathLst>
            </a:custGeom>
            <a:solidFill>
              <a:srgbClr val="2D5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226;p30">
              <a:extLst>
                <a:ext uri="{FF2B5EF4-FFF2-40B4-BE49-F238E27FC236}">
                  <a16:creationId xmlns:a16="http://schemas.microsoft.com/office/drawing/2014/main" id="{08EA1D35-C126-3CED-2231-FA6DB36E27B2}"/>
                </a:ext>
              </a:extLst>
            </p:cNvPr>
            <p:cNvSpPr/>
            <p:nvPr/>
          </p:nvSpPr>
          <p:spPr>
            <a:xfrm>
              <a:off x="2418493" y="1525239"/>
              <a:ext cx="51693" cy="431515"/>
            </a:xfrm>
            <a:custGeom>
              <a:avLst/>
              <a:gdLst/>
              <a:ahLst/>
              <a:cxnLst/>
              <a:rect l="l" t="t" r="r" b="b"/>
              <a:pathLst>
                <a:path w="756" h="6311" extrusionOk="0">
                  <a:moveTo>
                    <a:pt x="521" y="6311"/>
                  </a:moveTo>
                  <a:cubicBezTo>
                    <a:pt x="756" y="801"/>
                    <a:pt x="699" y="0"/>
                    <a:pt x="240" y="1817"/>
                  </a:cubicBezTo>
                  <a:cubicBezTo>
                    <a:pt x="0" y="2768"/>
                    <a:pt x="345" y="6311"/>
                    <a:pt x="345" y="6311"/>
                  </a:cubicBezTo>
                  <a:close/>
                </a:path>
              </a:pathLst>
            </a:custGeom>
            <a:solidFill>
              <a:srgbClr val="2D5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227;p30">
              <a:extLst>
                <a:ext uri="{FF2B5EF4-FFF2-40B4-BE49-F238E27FC236}">
                  <a16:creationId xmlns:a16="http://schemas.microsoft.com/office/drawing/2014/main" id="{B862C705-62EC-3AA8-B89A-B486214AE5C1}"/>
                </a:ext>
              </a:extLst>
            </p:cNvPr>
            <p:cNvSpPr/>
            <p:nvPr/>
          </p:nvSpPr>
          <p:spPr>
            <a:xfrm>
              <a:off x="2341090" y="1551701"/>
              <a:ext cx="76993" cy="405054"/>
            </a:xfrm>
            <a:custGeom>
              <a:avLst/>
              <a:gdLst/>
              <a:ahLst/>
              <a:cxnLst/>
              <a:rect l="l" t="t" r="r" b="b"/>
              <a:pathLst>
                <a:path w="1126" h="5924" extrusionOk="0">
                  <a:moveTo>
                    <a:pt x="674" y="5924"/>
                  </a:moveTo>
                  <a:cubicBezTo>
                    <a:pt x="0" y="541"/>
                    <a:pt x="534" y="1"/>
                    <a:pt x="586" y="66"/>
                  </a:cubicBezTo>
                  <a:cubicBezTo>
                    <a:pt x="657" y="154"/>
                    <a:pt x="1125" y="5924"/>
                    <a:pt x="1125" y="5924"/>
                  </a:cubicBezTo>
                  <a:close/>
                </a:path>
              </a:pathLst>
            </a:custGeom>
            <a:solidFill>
              <a:srgbClr val="2D5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228;p30">
              <a:extLst>
                <a:ext uri="{FF2B5EF4-FFF2-40B4-BE49-F238E27FC236}">
                  <a16:creationId xmlns:a16="http://schemas.microsoft.com/office/drawing/2014/main" id="{E83CE7CC-638F-7115-7745-0D9441215FA1}"/>
                </a:ext>
              </a:extLst>
            </p:cNvPr>
            <p:cNvSpPr/>
            <p:nvPr/>
          </p:nvSpPr>
          <p:spPr>
            <a:xfrm>
              <a:off x="2282696" y="1956697"/>
              <a:ext cx="273784" cy="270423"/>
            </a:xfrm>
            <a:custGeom>
              <a:avLst/>
              <a:gdLst/>
              <a:ahLst/>
              <a:cxnLst/>
              <a:rect l="l" t="t" r="r" b="b"/>
              <a:pathLst>
                <a:path w="4004" h="3955" extrusionOk="0">
                  <a:moveTo>
                    <a:pt x="3588" y="3955"/>
                  </a:moveTo>
                  <a:lnTo>
                    <a:pt x="334" y="3955"/>
                  </a:lnTo>
                  <a:cubicBezTo>
                    <a:pt x="78" y="3390"/>
                    <a:pt x="0" y="2972"/>
                    <a:pt x="24" y="2631"/>
                  </a:cubicBezTo>
                  <a:cubicBezTo>
                    <a:pt x="34" y="2488"/>
                    <a:pt x="63" y="2359"/>
                    <a:pt x="104" y="2240"/>
                  </a:cubicBezTo>
                  <a:cubicBezTo>
                    <a:pt x="349" y="1523"/>
                    <a:pt x="1048" y="1129"/>
                    <a:pt x="1048" y="1"/>
                  </a:cubicBezTo>
                  <a:lnTo>
                    <a:pt x="2813" y="1"/>
                  </a:lnTo>
                  <a:cubicBezTo>
                    <a:pt x="2813" y="895"/>
                    <a:pt x="3660" y="1408"/>
                    <a:pt x="3915" y="2235"/>
                  </a:cubicBezTo>
                  <a:cubicBezTo>
                    <a:pt x="3953" y="2358"/>
                    <a:pt x="3979" y="2489"/>
                    <a:pt x="3985" y="2630"/>
                  </a:cubicBezTo>
                  <a:cubicBezTo>
                    <a:pt x="4004" y="2995"/>
                    <a:pt x="3900" y="3423"/>
                    <a:pt x="3588" y="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229;p30">
              <a:extLst>
                <a:ext uri="{FF2B5EF4-FFF2-40B4-BE49-F238E27FC236}">
                  <a16:creationId xmlns:a16="http://schemas.microsoft.com/office/drawing/2014/main" id="{005D6290-23F0-BAEF-92F3-AE5F5580F75B}"/>
                </a:ext>
              </a:extLst>
            </p:cNvPr>
            <p:cNvSpPr/>
            <p:nvPr/>
          </p:nvSpPr>
          <p:spPr>
            <a:xfrm>
              <a:off x="2435246" y="1372075"/>
              <a:ext cx="108447" cy="584675"/>
            </a:xfrm>
            <a:custGeom>
              <a:avLst/>
              <a:gdLst/>
              <a:ahLst/>
              <a:cxnLst/>
              <a:rect l="l" t="t" r="r" b="b"/>
              <a:pathLst>
                <a:path w="1586" h="8551" extrusionOk="0">
                  <a:moveTo>
                    <a:pt x="444" y="8551"/>
                  </a:moveTo>
                  <a:cubicBezTo>
                    <a:pt x="1585" y="2271"/>
                    <a:pt x="1585" y="1"/>
                    <a:pt x="793" y="3521"/>
                  </a:cubicBezTo>
                  <a:cubicBezTo>
                    <a:pt x="1" y="7042"/>
                    <a:pt x="177" y="8551"/>
                    <a:pt x="177" y="8551"/>
                  </a:cubicBezTo>
                  <a:close/>
                </a:path>
              </a:pathLst>
            </a:custGeom>
            <a:solidFill>
              <a:srgbClr val="4F7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230;p30">
              <a:extLst>
                <a:ext uri="{FF2B5EF4-FFF2-40B4-BE49-F238E27FC236}">
                  <a16:creationId xmlns:a16="http://schemas.microsoft.com/office/drawing/2014/main" id="{132528D7-A479-4E21-54FE-155D13CD1AD7}"/>
                </a:ext>
              </a:extLst>
            </p:cNvPr>
            <p:cNvSpPr/>
            <p:nvPr/>
          </p:nvSpPr>
          <p:spPr>
            <a:xfrm>
              <a:off x="2294184" y="1768866"/>
              <a:ext cx="94566" cy="187894"/>
            </a:xfrm>
            <a:custGeom>
              <a:avLst/>
              <a:gdLst/>
              <a:ahLst/>
              <a:cxnLst/>
              <a:rect l="l" t="t" r="r" b="b"/>
              <a:pathLst>
                <a:path w="1383" h="2748" extrusionOk="0">
                  <a:moveTo>
                    <a:pt x="1037" y="2748"/>
                  </a:moveTo>
                  <a:cubicBezTo>
                    <a:pt x="262" y="714"/>
                    <a:pt x="0" y="1"/>
                    <a:pt x="691" y="547"/>
                  </a:cubicBezTo>
                  <a:cubicBezTo>
                    <a:pt x="1383" y="1092"/>
                    <a:pt x="1229" y="2748"/>
                    <a:pt x="1229" y="2748"/>
                  </a:cubicBezTo>
                  <a:close/>
                </a:path>
              </a:pathLst>
            </a:custGeom>
            <a:solidFill>
              <a:srgbClr val="4F7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231;p30">
              <a:extLst>
                <a:ext uri="{FF2B5EF4-FFF2-40B4-BE49-F238E27FC236}">
                  <a16:creationId xmlns:a16="http://schemas.microsoft.com/office/drawing/2014/main" id="{E669F3AB-D087-6E16-ABE8-E62ABF177BD9}"/>
                </a:ext>
              </a:extLst>
            </p:cNvPr>
            <p:cNvSpPr/>
            <p:nvPr/>
          </p:nvSpPr>
          <p:spPr>
            <a:xfrm>
              <a:off x="2442152" y="1761139"/>
              <a:ext cx="126635" cy="195621"/>
            </a:xfrm>
            <a:custGeom>
              <a:avLst/>
              <a:gdLst/>
              <a:ahLst/>
              <a:cxnLst/>
              <a:rect l="l" t="t" r="r" b="b"/>
              <a:pathLst>
                <a:path w="1852" h="2861" extrusionOk="0">
                  <a:moveTo>
                    <a:pt x="343" y="2861"/>
                  </a:moveTo>
                  <a:cubicBezTo>
                    <a:pt x="1851" y="1"/>
                    <a:pt x="931" y="278"/>
                    <a:pt x="0" y="2861"/>
                  </a:cubicBezTo>
                  <a:close/>
                </a:path>
              </a:pathLst>
            </a:custGeom>
            <a:solidFill>
              <a:srgbClr val="4F7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232;p30">
              <a:extLst>
                <a:ext uri="{FF2B5EF4-FFF2-40B4-BE49-F238E27FC236}">
                  <a16:creationId xmlns:a16="http://schemas.microsoft.com/office/drawing/2014/main" id="{AC9EBE13-E648-EF08-FA05-66E13F8135A5}"/>
                </a:ext>
              </a:extLst>
            </p:cNvPr>
            <p:cNvSpPr/>
            <p:nvPr/>
          </p:nvSpPr>
          <p:spPr>
            <a:xfrm>
              <a:off x="2284337" y="2069656"/>
              <a:ext cx="270912" cy="68238"/>
            </a:xfrm>
            <a:custGeom>
              <a:avLst/>
              <a:gdLst/>
              <a:ahLst/>
              <a:cxnLst/>
              <a:rect l="l" t="t" r="r" b="b"/>
              <a:pathLst>
                <a:path w="3962" h="998" extrusionOk="0">
                  <a:moveTo>
                    <a:pt x="3961" y="978"/>
                  </a:moveTo>
                  <a:cubicBezTo>
                    <a:pt x="3913" y="991"/>
                    <a:pt x="3861" y="997"/>
                    <a:pt x="3803" y="997"/>
                  </a:cubicBezTo>
                  <a:cubicBezTo>
                    <a:pt x="3476" y="997"/>
                    <a:pt x="3310" y="779"/>
                    <a:pt x="3188" y="619"/>
                  </a:cubicBezTo>
                  <a:cubicBezTo>
                    <a:pt x="3069" y="464"/>
                    <a:pt x="3008" y="400"/>
                    <a:pt x="2890" y="400"/>
                  </a:cubicBezTo>
                  <a:cubicBezTo>
                    <a:pt x="2773" y="400"/>
                    <a:pt x="2712" y="464"/>
                    <a:pt x="2593" y="619"/>
                  </a:cubicBezTo>
                  <a:cubicBezTo>
                    <a:pt x="2472" y="779"/>
                    <a:pt x="2305" y="997"/>
                    <a:pt x="1978" y="997"/>
                  </a:cubicBezTo>
                  <a:cubicBezTo>
                    <a:pt x="1652" y="997"/>
                    <a:pt x="1487" y="779"/>
                    <a:pt x="1364" y="619"/>
                  </a:cubicBezTo>
                  <a:cubicBezTo>
                    <a:pt x="1245" y="464"/>
                    <a:pt x="1185" y="400"/>
                    <a:pt x="1067" y="400"/>
                  </a:cubicBezTo>
                  <a:cubicBezTo>
                    <a:pt x="950" y="400"/>
                    <a:pt x="889" y="464"/>
                    <a:pt x="771" y="619"/>
                  </a:cubicBezTo>
                  <a:cubicBezTo>
                    <a:pt x="649" y="779"/>
                    <a:pt x="483" y="997"/>
                    <a:pt x="156" y="997"/>
                  </a:cubicBezTo>
                  <a:cubicBezTo>
                    <a:pt x="100" y="997"/>
                    <a:pt x="47" y="991"/>
                    <a:pt x="0" y="979"/>
                  </a:cubicBezTo>
                  <a:cubicBezTo>
                    <a:pt x="10" y="836"/>
                    <a:pt x="39" y="707"/>
                    <a:pt x="80" y="588"/>
                  </a:cubicBezTo>
                  <a:cubicBezTo>
                    <a:pt x="103" y="595"/>
                    <a:pt x="127" y="599"/>
                    <a:pt x="156" y="599"/>
                  </a:cubicBezTo>
                  <a:cubicBezTo>
                    <a:pt x="272" y="599"/>
                    <a:pt x="334" y="534"/>
                    <a:pt x="452" y="378"/>
                  </a:cubicBezTo>
                  <a:cubicBezTo>
                    <a:pt x="574" y="219"/>
                    <a:pt x="740" y="1"/>
                    <a:pt x="1067" y="1"/>
                  </a:cubicBezTo>
                  <a:cubicBezTo>
                    <a:pt x="1394" y="1"/>
                    <a:pt x="1560" y="219"/>
                    <a:pt x="1682" y="378"/>
                  </a:cubicBezTo>
                  <a:cubicBezTo>
                    <a:pt x="1801" y="534"/>
                    <a:pt x="1861" y="599"/>
                    <a:pt x="1978" y="599"/>
                  </a:cubicBezTo>
                  <a:cubicBezTo>
                    <a:pt x="2096" y="599"/>
                    <a:pt x="2158" y="534"/>
                    <a:pt x="2276" y="378"/>
                  </a:cubicBezTo>
                  <a:cubicBezTo>
                    <a:pt x="2398" y="219"/>
                    <a:pt x="2563" y="1"/>
                    <a:pt x="2890" y="1"/>
                  </a:cubicBezTo>
                  <a:cubicBezTo>
                    <a:pt x="3217" y="1"/>
                    <a:pt x="3384" y="219"/>
                    <a:pt x="3505" y="378"/>
                  </a:cubicBezTo>
                  <a:cubicBezTo>
                    <a:pt x="3624" y="534"/>
                    <a:pt x="3685" y="599"/>
                    <a:pt x="3803" y="599"/>
                  </a:cubicBezTo>
                  <a:cubicBezTo>
                    <a:pt x="3836" y="599"/>
                    <a:pt x="3863" y="594"/>
                    <a:pt x="3891" y="583"/>
                  </a:cubicBezTo>
                  <a:cubicBezTo>
                    <a:pt x="3929" y="706"/>
                    <a:pt x="3955" y="837"/>
                    <a:pt x="3961" y="9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233;p30">
              <a:extLst>
                <a:ext uri="{FF2B5EF4-FFF2-40B4-BE49-F238E27FC236}">
                  <a16:creationId xmlns:a16="http://schemas.microsoft.com/office/drawing/2014/main" id="{E4215678-2845-6F18-6470-0FB5CCA292C1}"/>
                </a:ext>
              </a:extLst>
            </p:cNvPr>
            <p:cNvSpPr/>
            <p:nvPr/>
          </p:nvSpPr>
          <p:spPr>
            <a:xfrm>
              <a:off x="1054575" y="3719796"/>
              <a:ext cx="226261" cy="852431"/>
            </a:xfrm>
            <a:custGeom>
              <a:avLst/>
              <a:gdLst/>
              <a:ahLst/>
              <a:cxnLst/>
              <a:rect l="l" t="t" r="r" b="b"/>
              <a:pathLst>
                <a:path w="3309" h="12467" extrusionOk="0">
                  <a:moveTo>
                    <a:pt x="3308" y="0"/>
                  </a:moveTo>
                  <a:lnTo>
                    <a:pt x="696" y="12466"/>
                  </a:lnTo>
                  <a:lnTo>
                    <a:pt x="1" y="12466"/>
                  </a:lnTo>
                  <a:lnTo>
                    <a:pt x="1918" y="0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234;p30">
              <a:extLst>
                <a:ext uri="{FF2B5EF4-FFF2-40B4-BE49-F238E27FC236}">
                  <a16:creationId xmlns:a16="http://schemas.microsoft.com/office/drawing/2014/main" id="{DCC5CE52-0A23-ACFB-00F9-6ADE5EC0DE44}"/>
                </a:ext>
              </a:extLst>
            </p:cNvPr>
            <p:cNvSpPr/>
            <p:nvPr/>
          </p:nvSpPr>
          <p:spPr>
            <a:xfrm>
              <a:off x="1831954" y="3719796"/>
              <a:ext cx="226330" cy="852431"/>
            </a:xfrm>
            <a:custGeom>
              <a:avLst/>
              <a:gdLst/>
              <a:ahLst/>
              <a:cxnLst/>
              <a:rect l="l" t="t" r="r" b="b"/>
              <a:pathLst>
                <a:path w="3310" h="12467" extrusionOk="0">
                  <a:moveTo>
                    <a:pt x="3309" y="0"/>
                  </a:moveTo>
                  <a:lnTo>
                    <a:pt x="697" y="12466"/>
                  </a:lnTo>
                  <a:lnTo>
                    <a:pt x="1" y="12466"/>
                  </a:lnTo>
                  <a:lnTo>
                    <a:pt x="1918" y="0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235;p30">
              <a:extLst>
                <a:ext uri="{FF2B5EF4-FFF2-40B4-BE49-F238E27FC236}">
                  <a16:creationId xmlns:a16="http://schemas.microsoft.com/office/drawing/2014/main" id="{D359F9A3-80F6-9880-D1C7-FFF85CFCEA10}"/>
                </a:ext>
              </a:extLst>
            </p:cNvPr>
            <p:cNvSpPr/>
            <p:nvPr/>
          </p:nvSpPr>
          <p:spPr>
            <a:xfrm>
              <a:off x="1119396" y="3238901"/>
              <a:ext cx="1119340" cy="506385"/>
            </a:xfrm>
            <a:custGeom>
              <a:avLst/>
              <a:gdLst/>
              <a:ahLst/>
              <a:cxnLst/>
              <a:rect l="l" t="t" r="r" b="b"/>
              <a:pathLst>
                <a:path w="16370" h="7406" extrusionOk="0">
                  <a:moveTo>
                    <a:pt x="14299" y="7381"/>
                  </a:moveTo>
                  <a:lnTo>
                    <a:pt x="1906" y="7090"/>
                  </a:lnTo>
                  <a:cubicBezTo>
                    <a:pt x="842" y="7065"/>
                    <a:pt x="1" y="6184"/>
                    <a:pt x="26" y="5121"/>
                  </a:cubicBezTo>
                  <a:lnTo>
                    <a:pt x="146" y="0"/>
                  </a:lnTo>
                  <a:lnTo>
                    <a:pt x="14464" y="335"/>
                  </a:lnTo>
                  <a:cubicBezTo>
                    <a:pt x="15527" y="360"/>
                    <a:pt x="16370" y="1243"/>
                    <a:pt x="16345" y="2306"/>
                  </a:cubicBezTo>
                  <a:lnTo>
                    <a:pt x="16269" y="5501"/>
                  </a:lnTo>
                  <a:cubicBezTo>
                    <a:pt x="16244" y="6564"/>
                    <a:pt x="15363" y="7406"/>
                    <a:pt x="14299" y="73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236;p30">
              <a:extLst>
                <a:ext uri="{FF2B5EF4-FFF2-40B4-BE49-F238E27FC236}">
                  <a16:creationId xmlns:a16="http://schemas.microsoft.com/office/drawing/2014/main" id="{65CEFEB0-8D7F-0AB6-B9C5-2B2D7E521572}"/>
                </a:ext>
              </a:extLst>
            </p:cNvPr>
            <p:cNvSpPr/>
            <p:nvPr/>
          </p:nvSpPr>
          <p:spPr>
            <a:xfrm>
              <a:off x="1116456" y="2708501"/>
              <a:ext cx="661005" cy="976053"/>
            </a:xfrm>
            <a:custGeom>
              <a:avLst/>
              <a:gdLst/>
              <a:ahLst/>
              <a:cxnLst/>
              <a:rect l="l" t="t" r="r" b="b"/>
              <a:pathLst>
                <a:path w="9667" h="14275" extrusionOk="0">
                  <a:moveTo>
                    <a:pt x="9356" y="14275"/>
                  </a:moveTo>
                  <a:lnTo>
                    <a:pt x="1979" y="14102"/>
                  </a:lnTo>
                  <a:cubicBezTo>
                    <a:pt x="875" y="14076"/>
                    <a:pt x="0" y="13160"/>
                    <a:pt x="25" y="12054"/>
                  </a:cubicBezTo>
                  <a:lnTo>
                    <a:pt x="267" y="1775"/>
                  </a:lnTo>
                  <a:cubicBezTo>
                    <a:pt x="289" y="784"/>
                    <a:pt x="1111" y="1"/>
                    <a:pt x="2102" y="24"/>
                  </a:cubicBezTo>
                  <a:lnTo>
                    <a:pt x="7893" y="160"/>
                  </a:lnTo>
                  <a:cubicBezTo>
                    <a:pt x="8883" y="183"/>
                    <a:pt x="9667" y="1005"/>
                    <a:pt x="9644" y="1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1237;p30">
              <a:extLst>
                <a:ext uri="{FF2B5EF4-FFF2-40B4-BE49-F238E27FC236}">
                  <a16:creationId xmlns:a16="http://schemas.microsoft.com/office/drawing/2014/main" id="{515118AA-2DDC-6FC9-84ED-D1A1FF11791B}"/>
                </a:ext>
              </a:extLst>
            </p:cNvPr>
            <p:cNvSpPr/>
            <p:nvPr/>
          </p:nvSpPr>
          <p:spPr>
            <a:xfrm>
              <a:off x="1214646" y="2711784"/>
              <a:ext cx="519532" cy="972771"/>
            </a:xfrm>
            <a:custGeom>
              <a:avLst/>
              <a:gdLst/>
              <a:ahLst/>
              <a:cxnLst/>
              <a:rect l="l" t="t" r="r" b="b"/>
              <a:pathLst>
                <a:path w="7598" h="14227" extrusionOk="0">
                  <a:moveTo>
                    <a:pt x="7287" y="14227"/>
                  </a:moveTo>
                  <a:lnTo>
                    <a:pt x="1979" y="14102"/>
                  </a:lnTo>
                  <a:cubicBezTo>
                    <a:pt x="875" y="14077"/>
                    <a:pt x="0" y="13160"/>
                    <a:pt x="25" y="12056"/>
                  </a:cubicBezTo>
                  <a:lnTo>
                    <a:pt x="266" y="1775"/>
                  </a:lnTo>
                  <a:cubicBezTo>
                    <a:pt x="289" y="785"/>
                    <a:pt x="1111" y="1"/>
                    <a:pt x="2102" y="24"/>
                  </a:cubicBezTo>
                  <a:lnTo>
                    <a:pt x="5823" y="112"/>
                  </a:lnTo>
                  <a:cubicBezTo>
                    <a:pt x="6813" y="135"/>
                    <a:pt x="7598" y="957"/>
                    <a:pt x="7575" y="19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1238;p30">
              <a:extLst>
                <a:ext uri="{FF2B5EF4-FFF2-40B4-BE49-F238E27FC236}">
                  <a16:creationId xmlns:a16="http://schemas.microsoft.com/office/drawing/2014/main" id="{C902B739-F0A3-5480-7D14-3345A4B68EDD}"/>
                </a:ext>
              </a:extLst>
            </p:cNvPr>
            <p:cNvSpPr/>
            <p:nvPr/>
          </p:nvSpPr>
          <p:spPr>
            <a:xfrm>
              <a:off x="1591062" y="2724707"/>
              <a:ext cx="506335" cy="655033"/>
            </a:xfrm>
            <a:custGeom>
              <a:avLst/>
              <a:gdLst/>
              <a:ahLst/>
              <a:cxnLst/>
              <a:rect l="l" t="t" r="r" b="b"/>
              <a:pathLst>
                <a:path w="7405" h="9580" extrusionOk="0">
                  <a:moveTo>
                    <a:pt x="148" y="1956"/>
                  </a:moveTo>
                  <a:cubicBezTo>
                    <a:pt x="652" y="4828"/>
                    <a:pt x="2764" y="6889"/>
                    <a:pt x="4508" y="8965"/>
                  </a:cubicBezTo>
                  <a:cubicBezTo>
                    <a:pt x="4865" y="9389"/>
                    <a:pt x="5428" y="9579"/>
                    <a:pt x="5969" y="9453"/>
                  </a:cubicBezTo>
                  <a:cubicBezTo>
                    <a:pt x="6930" y="9230"/>
                    <a:pt x="7405" y="8144"/>
                    <a:pt x="6914" y="7288"/>
                  </a:cubicBezTo>
                  <a:lnTo>
                    <a:pt x="3177" y="862"/>
                  </a:lnTo>
                  <a:cubicBezTo>
                    <a:pt x="2988" y="530"/>
                    <a:pt x="2696" y="286"/>
                    <a:pt x="2357" y="152"/>
                  </a:cubicBezTo>
                  <a:cubicBezTo>
                    <a:pt x="2045" y="29"/>
                    <a:pt x="1695" y="0"/>
                    <a:pt x="1351" y="88"/>
                  </a:cubicBezTo>
                  <a:cubicBezTo>
                    <a:pt x="524" y="300"/>
                    <a:pt x="1" y="1115"/>
                    <a:pt x="148" y="19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1239;p30">
              <a:extLst>
                <a:ext uri="{FF2B5EF4-FFF2-40B4-BE49-F238E27FC236}">
                  <a16:creationId xmlns:a16="http://schemas.microsoft.com/office/drawing/2014/main" id="{887F531C-3BC3-49F0-4236-CE301B2233FA}"/>
                </a:ext>
              </a:extLst>
            </p:cNvPr>
            <p:cNvSpPr/>
            <p:nvPr/>
          </p:nvSpPr>
          <p:spPr>
            <a:xfrm>
              <a:off x="1619848" y="2581526"/>
              <a:ext cx="129507" cy="130049"/>
            </a:xfrm>
            <a:custGeom>
              <a:avLst/>
              <a:gdLst/>
              <a:ahLst/>
              <a:cxnLst/>
              <a:rect l="l" t="t" r="r" b="b"/>
              <a:pathLst>
                <a:path w="1894" h="1902" extrusionOk="0">
                  <a:moveTo>
                    <a:pt x="1356" y="1901"/>
                  </a:moveTo>
                  <a:lnTo>
                    <a:pt x="1523" y="1739"/>
                  </a:lnTo>
                  <a:cubicBezTo>
                    <a:pt x="1893" y="1378"/>
                    <a:pt x="1845" y="768"/>
                    <a:pt x="1422" y="470"/>
                  </a:cubicBezTo>
                  <a:lnTo>
                    <a:pt x="758" y="0"/>
                  </a:lnTo>
                  <a:lnTo>
                    <a:pt x="0" y="138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1240;p30">
              <a:extLst>
                <a:ext uri="{FF2B5EF4-FFF2-40B4-BE49-F238E27FC236}">
                  <a16:creationId xmlns:a16="http://schemas.microsoft.com/office/drawing/2014/main" id="{1325FC7A-7859-32EA-F338-9250557FA772}"/>
                </a:ext>
              </a:extLst>
            </p:cNvPr>
            <p:cNvSpPr/>
            <p:nvPr/>
          </p:nvSpPr>
          <p:spPr>
            <a:xfrm>
              <a:off x="1286989" y="3311859"/>
              <a:ext cx="524455" cy="379960"/>
            </a:xfrm>
            <a:custGeom>
              <a:avLst/>
              <a:gdLst/>
              <a:ahLst/>
              <a:cxnLst/>
              <a:rect l="l" t="t" r="r" b="b"/>
              <a:pathLst>
                <a:path w="7670" h="5557" extrusionOk="0">
                  <a:moveTo>
                    <a:pt x="3419" y="5454"/>
                  </a:moveTo>
                  <a:cubicBezTo>
                    <a:pt x="3448" y="5457"/>
                    <a:pt x="3477" y="5459"/>
                    <a:pt x="3507" y="5460"/>
                  </a:cubicBezTo>
                  <a:lnTo>
                    <a:pt x="7669" y="5557"/>
                  </a:lnTo>
                  <a:lnTo>
                    <a:pt x="7318" y="1664"/>
                  </a:lnTo>
                  <a:lnTo>
                    <a:pt x="7238" y="461"/>
                  </a:lnTo>
                  <a:lnTo>
                    <a:pt x="2101" y="1"/>
                  </a:lnTo>
                  <a:lnTo>
                    <a:pt x="817" y="345"/>
                  </a:lnTo>
                  <a:lnTo>
                    <a:pt x="517" y="1483"/>
                  </a:lnTo>
                  <a:cubicBezTo>
                    <a:pt x="1" y="3435"/>
                    <a:pt x="1418" y="5356"/>
                    <a:pt x="3419" y="5454"/>
                  </a:cubicBezTo>
                  <a:close/>
                </a:path>
              </a:pathLst>
            </a:custGeom>
            <a:solidFill>
              <a:srgbClr val="232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1241;p30">
              <a:extLst>
                <a:ext uri="{FF2B5EF4-FFF2-40B4-BE49-F238E27FC236}">
                  <a16:creationId xmlns:a16="http://schemas.microsoft.com/office/drawing/2014/main" id="{6BE12199-6274-3AB6-CC8E-E6649D37B972}"/>
                </a:ext>
              </a:extLst>
            </p:cNvPr>
            <p:cNvSpPr/>
            <p:nvPr/>
          </p:nvSpPr>
          <p:spPr>
            <a:xfrm>
              <a:off x="1989495" y="3482050"/>
              <a:ext cx="283835" cy="920328"/>
            </a:xfrm>
            <a:custGeom>
              <a:avLst/>
              <a:gdLst/>
              <a:ahLst/>
              <a:cxnLst/>
              <a:rect l="l" t="t" r="r" b="b"/>
              <a:pathLst>
                <a:path w="4151" h="13460" extrusionOk="0">
                  <a:moveTo>
                    <a:pt x="4115" y="2349"/>
                  </a:moveTo>
                  <a:lnTo>
                    <a:pt x="3816" y="13459"/>
                  </a:lnTo>
                  <a:lnTo>
                    <a:pt x="1727" y="13302"/>
                  </a:lnTo>
                  <a:cubicBezTo>
                    <a:pt x="2111" y="10976"/>
                    <a:pt x="0" y="3300"/>
                    <a:pt x="1744" y="112"/>
                  </a:cubicBezTo>
                  <a:cubicBezTo>
                    <a:pt x="3043" y="1"/>
                    <a:pt x="4150" y="1046"/>
                    <a:pt x="4115" y="23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242;p30">
              <a:extLst>
                <a:ext uri="{FF2B5EF4-FFF2-40B4-BE49-F238E27FC236}">
                  <a16:creationId xmlns:a16="http://schemas.microsoft.com/office/drawing/2014/main" id="{814B74AB-AE56-89D4-EB87-96D0A1D6D7C7}"/>
                </a:ext>
              </a:extLst>
            </p:cNvPr>
            <p:cNvSpPr/>
            <p:nvPr/>
          </p:nvSpPr>
          <p:spPr>
            <a:xfrm>
              <a:off x="2047000" y="4313308"/>
              <a:ext cx="474608" cy="276987"/>
            </a:xfrm>
            <a:custGeom>
              <a:avLst/>
              <a:gdLst/>
              <a:ahLst/>
              <a:cxnLst/>
              <a:rect l="l" t="t" r="r" b="b"/>
              <a:pathLst>
                <a:path w="6941" h="4051" extrusionOk="0">
                  <a:moveTo>
                    <a:pt x="972" y="380"/>
                  </a:moveTo>
                  <a:cubicBezTo>
                    <a:pt x="863" y="1441"/>
                    <a:pt x="165" y="1819"/>
                    <a:pt x="88" y="2660"/>
                  </a:cubicBezTo>
                  <a:cubicBezTo>
                    <a:pt x="1" y="3589"/>
                    <a:pt x="1232" y="3638"/>
                    <a:pt x="2768" y="3754"/>
                  </a:cubicBezTo>
                  <a:cubicBezTo>
                    <a:pt x="4306" y="3870"/>
                    <a:pt x="6699" y="4051"/>
                    <a:pt x="6699" y="4051"/>
                  </a:cubicBezTo>
                  <a:cubicBezTo>
                    <a:pt x="6699" y="4051"/>
                    <a:pt x="6941" y="3207"/>
                    <a:pt x="5849" y="3095"/>
                  </a:cubicBezTo>
                  <a:cubicBezTo>
                    <a:pt x="5849" y="3095"/>
                    <a:pt x="5076" y="2394"/>
                    <a:pt x="3355" y="1534"/>
                  </a:cubicBezTo>
                  <a:cubicBezTo>
                    <a:pt x="3355" y="1534"/>
                    <a:pt x="2975" y="1302"/>
                    <a:pt x="30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243;p30">
              <a:extLst>
                <a:ext uri="{FF2B5EF4-FFF2-40B4-BE49-F238E27FC236}">
                  <a16:creationId xmlns:a16="http://schemas.microsoft.com/office/drawing/2014/main" id="{383535D1-16B4-CAB6-4A8B-AE2B94D0E4A1}"/>
                </a:ext>
              </a:extLst>
            </p:cNvPr>
            <p:cNvSpPr/>
            <p:nvPr/>
          </p:nvSpPr>
          <p:spPr>
            <a:xfrm>
              <a:off x="2012401" y="4366437"/>
              <a:ext cx="513036" cy="206971"/>
            </a:xfrm>
            <a:custGeom>
              <a:avLst/>
              <a:gdLst/>
              <a:ahLst/>
              <a:cxnLst/>
              <a:rect l="l" t="t" r="r" b="b"/>
              <a:pathLst>
                <a:path w="7503" h="3027" extrusionOk="0">
                  <a:moveTo>
                    <a:pt x="7207" y="2972"/>
                  </a:moveTo>
                  <a:lnTo>
                    <a:pt x="39" y="3027"/>
                  </a:lnTo>
                  <a:cubicBezTo>
                    <a:pt x="39" y="3027"/>
                    <a:pt x="0" y="1236"/>
                    <a:pt x="1089" y="461"/>
                  </a:cubicBezTo>
                  <a:lnTo>
                    <a:pt x="3207" y="554"/>
                  </a:lnTo>
                  <a:lnTo>
                    <a:pt x="3871" y="1"/>
                  </a:lnTo>
                  <a:lnTo>
                    <a:pt x="4693" y="1010"/>
                  </a:lnTo>
                  <a:cubicBezTo>
                    <a:pt x="4693" y="1010"/>
                    <a:pt x="7503" y="1417"/>
                    <a:pt x="7207" y="29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244;p30">
              <a:extLst>
                <a:ext uri="{FF2B5EF4-FFF2-40B4-BE49-F238E27FC236}">
                  <a16:creationId xmlns:a16="http://schemas.microsoft.com/office/drawing/2014/main" id="{E5FF07DE-F105-BEB8-6BD3-DC949642852D}"/>
                </a:ext>
              </a:extLst>
            </p:cNvPr>
            <p:cNvSpPr/>
            <p:nvPr/>
          </p:nvSpPr>
          <p:spPr>
            <a:xfrm>
              <a:off x="1787372" y="3425639"/>
              <a:ext cx="534165" cy="915883"/>
            </a:xfrm>
            <a:custGeom>
              <a:avLst/>
              <a:gdLst/>
              <a:ahLst/>
              <a:cxnLst/>
              <a:rect l="l" t="t" r="r" b="b"/>
              <a:pathLst>
                <a:path w="7812" h="13395" extrusionOk="0">
                  <a:moveTo>
                    <a:pt x="0" y="0"/>
                  </a:moveTo>
                  <a:lnTo>
                    <a:pt x="641" y="3900"/>
                  </a:lnTo>
                  <a:lnTo>
                    <a:pt x="3667" y="3971"/>
                  </a:lnTo>
                  <a:cubicBezTo>
                    <a:pt x="3667" y="3971"/>
                    <a:pt x="3278" y="7719"/>
                    <a:pt x="3570" y="11921"/>
                  </a:cubicBezTo>
                  <a:cubicBezTo>
                    <a:pt x="3602" y="12384"/>
                    <a:pt x="3643" y="12853"/>
                    <a:pt x="3694" y="13325"/>
                  </a:cubicBezTo>
                  <a:lnTo>
                    <a:pt x="7534" y="13395"/>
                  </a:lnTo>
                  <a:lnTo>
                    <a:pt x="7811" y="12030"/>
                  </a:lnTo>
                  <a:lnTo>
                    <a:pt x="7449" y="12012"/>
                  </a:lnTo>
                  <a:lnTo>
                    <a:pt x="7342" y="2491"/>
                  </a:lnTo>
                  <a:cubicBezTo>
                    <a:pt x="7327" y="1197"/>
                    <a:pt x="6290" y="148"/>
                    <a:pt x="4997" y="1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245;p30">
              <a:extLst>
                <a:ext uri="{FF2B5EF4-FFF2-40B4-BE49-F238E27FC236}">
                  <a16:creationId xmlns:a16="http://schemas.microsoft.com/office/drawing/2014/main" id="{033FA203-53D4-7EC8-4E3B-5794F46E020F}"/>
                </a:ext>
              </a:extLst>
            </p:cNvPr>
            <p:cNvSpPr/>
            <p:nvPr/>
          </p:nvSpPr>
          <p:spPr>
            <a:xfrm>
              <a:off x="1864570" y="3595350"/>
              <a:ext cx="264142" cy="647716"/>
            </a:xfrm>
            <a:custGeom>
              <a:avLst/>
              <a:gdLst/>
              <a:ahLst/>
              <a:cxnLst/>
              <a:rect l="l" t="t" r="r" b="b"/>
              <a:pathLst>
                <a:path w="3863" h="9473" extrusionOk="0">
                  <a:moveTo>
                    <a:pt x="2538" y="1489"/>
                  </a:moveTo>
                  <a:cubicBezTo>
                    <a:pt x="2538" y="1489"/>
                    <a:pt x="2149" y="5237"/>
                    <a:pt x="2441" y="9439"/>
                  </a:cubicBezTo>
                  <a:lnTo>
                    <a:pt x="3862" y="9473"/>
                  </a:lnTo>
                  <a:lnTo>
                    <a:pt x="3441" y="96"/>
                  </a:lnTo>
                  <a:lnTo>
                    <a:pt x="1156" y="0"/>
                  </a:lnTo>
                  <a:lnTo>
                    <a:pt x="1" y="142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246;p30">
              <a:extLst>
                <a:ext uri="{FF2B5EF4-FFF2-40B4-BE49-F238E27FC236}">
                  <a16:creationId xmlns:a16="http://schemas.microsoft.com/office/drawing/2014/main" id="{86AF5F47-A3BA-DCDA-675B-90151B0DBAFA}"/>
                </a:ext>
              </a:extLst>
            </p:cNvPr>
            <p:cNvSpPr/>
            <p:nvPr/>
          </p:nvSpPr>
          <p:spPr>
            <a:xfrm>
              <a:off x="1580190" y="3467622"/>
              <a:ext cx="315084" cy="923404"/>
            </a:xfrm>
            <a:custGeom>
              <a:avLst/>
              <a:gdLst/>
              <a:ahLst/>
              <a:cxnLst/>
              <a:rect l="l" t="t" r="r" b="b"/>
              <a:pathLst>
                <a:path w="4608" h="13505" extrusionOk="0">
                  <a:moveTo>
                    <a:pt x="4348" y="2612"/>
                  </a:moveTo>
                  <a:lnTo>
                    <a:pt x="2140" y="13505"/>
                  </a:lnTo>
                  <a:lnTo>
                    <a:pt x="1" y="13332"/>
                  </a:lnTo>
                  <a:cubicBezTo>
                    <a:pt x="385" y="11007"/>
                    <a:pt x="131" y="2841"/>
                    <a:pt x="2398" y="0"/>
                  </a:cubicBezTo>
                  <a:cubicBezTo>
                    <a:pt x="3697" y="115"/>
                    <a:pt x="4608" y="1334"/>
                    <a:pt x="4348" y="26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247;p30">
              <a:extLst>
                <a:ext uri="{FF2B5EF4-FFF2-40B4-BE49-F238E27FC236}">
                  <a16:creationId xmlns:a16="http://schemas.microsoft.com/office/drawing/2014/main" id="{69E41D84-DBD3-15EA-B20D-ED8DAECBCE24}"/>
                </a:ext>
              </a:extLst>
            </p:cNvPr>
            <p:cNvSpPr/>
            <p:nvPr/>
          </p:nvSpPr>
          <p:spPr>
            <a:xfrm>
              <a:off x="1519744" y="4300931"/>
              <a:ext cx="474608" cy="276987"/>
            </a:xfrm>
            <a:custGeom>
              <a:avLst/>
              <a:gdLst/>
              <a:ahLst/>
              <a:cxnLst/>
              <a:rect l="l" t="t" r="r" b="b"/>
              <a:pathLst>
                <a:path w="6941" h="4051" extrusionOk="0">
                  <a:moveTo>
                    <a:pt x="972" y="380"/>
                  </a:moveTo>
                  <a:cubicBezTo>
                    <a:pt x="862" y="1441"/>
                    <a:pt x="164" y="1819"/>
                    <a:pt x="87" y="2661"/>
                  </a:cubicBezTo>
                  <a:cubicBezTo>
                    <a:pt x="1" y="3589"/>
                    <a:pt x="1231" y="3638"/>
                    <a:pt x="2767" y="3755"/>
                  </a:cubicBezTo>
                  <a:cubicBezTo>
                    <a:pt x="4305" y="3870"/>
                    <a:pt x="6699" y="4051"/>
                    <a:pt x="6699" y="4051"/>
                  </a:cubicBezTo>
                  <a:cubicBezTo>
                    <a:pt x="6699" y="4051"/>
                    <a:pt x="6940" y="3207"/>
                    <a:pt x="5849" y="3095"/>
                  </a:cubicBezTo>
                  <a:cubicBezTo>
                    <a:pt x="5849" y="3095"/>
                    <a:pt x="5076" y="2394"/>
                    <a:pt x="3354" y="1535"/>
                  </a:cubicBezTo>
                  <a:cubicBezTo>
                    <a:pt x="3354" y="1535"/>
                    <a:pt x="2974" y="1303"/>
                    <a:pt x="30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248;p30">
              <a:extLst>
                <a:ext uri="{FF2B5EF4-FFF2-40B4-BE49-F238E27FC236}">
                  <a16:creationId xmlns:a16="http://schemas.microsoft.com/office/drawing/2014/main" id="{B928FEFA-B905-6803-A5E9-B40FFB3C8D95}"/>
                </a:ext>
              </a:extLst>
            </p:cNvPr>
            <p:cNvSpPr/>
            <p:nvPr/>
          </p:nvSpPr>
          <p:spPr>
            <a:xfrm>
              <a:off x="1488359" y="4367325"/>
              <a:ext cx="512900" cy="206151"/>
            </a:xfrm>
            <a:custGeom>
              <a:avLst/>
              <a:gdLst/>
              <a:ahLst/>
              <a:cxnLst/>
              <a:rect l="l" t="t" r="r" b="b"/>
              <a:pathLst>
                <a:path w="7501" h="3015" extrusionOk="0">
                  <a:moveTo>
                    <a:pt x="7184" y="3015"/>
                  </a:moveTo>
                  <a:lnTo>
                    <a:pt x="16" y="2977"/>
                  </a:lnTo>
                  <a:cubicBezTo>
                    <a:pt x="16" y="2977"/>
                    <a:pt x="0" y="1186"/>
                    <a:pt x="1100" y="424"/>
                  </a:cubicBezTo>
                  <a:lnTo>
                    <a:pt x="3216" y="544"/>
                  </a:lnTo>
                  <a:lnTo>
                    <a:pt x="3887" y="0"/>
                  </a:lnTo>
                  <a:lnTo>
                    <a:pt x="4697" y="1020"/>
                  </a:lnTo>
                  <a:cubicBezTo>
                    <a:pt x="4697" y="1020"/>
                    <a:pt x="7501" y="1463"/>
                    <a:pt x="7184" y="30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249;p30">
              <a:extLst>
                <a:ext uri="{FF2B5EF4-FFF2-40B4-BE49-F238E27FC236}">
                  <a16:creationId xmlns:a16="http://schemas.microsoft.com/office/drawing/2014/main" id="{639C1115-A58A-5873-2916-D0362B7F3784}"/>
                </a:ext>
              </a:extLst>
            </p:cNvPr>
            <p:cNvSpPr/>
            <p:nvPr/>
          </p:nvSpPr>
          <p:spPr>
            <a:xfrm>
              <a:off x="1476872" y="3418322"/>
              <a:ext cx="484249" cy="923199"/>
            </a:xfrm>
            <a:custGeom>
              <a:avLst/>
              <a:gdLst/>
              <a:ahLst/>
              <a:cxnLst/>
              <a:rect l="l" t="t" r="r" b="b"/>
              <a:pathLst>
                <a:path w="7082" h="13502" extrusionOk="0">
                  <a:moveTo>
                    <a:pt x="0" y="1"/>
                  </a:moveTo>
                  <a:lnTo>
                    <a:pt x="486" y="2963"/>
                  </a:lnTo>
                  <a:lnTo>
                    <a:pt x="642" y="3897"/>
                  </a:lnTo>
                  <a:lnTo>
                    <a:pt x="642" y="3900"/>
                  </a:lnTo>
                  <a:lnTo>
                    <a:pt x="2559" y="3945"/>
                  </a:lnTo>
                  <a:cubicBezTo>
                    <a:pt x="2559" y="3945"/>
                    <a:pt x="1516" y="8235"/>
                    <a:pt x="1237" y="11867"/>
                  </a:cubicBezTo>
                  <a:cubicBezTo>
                    <a:pt x="1201" y="12348"/>
                    <a:pt x="1177" y="12819"/>
                    <a:pt x="1171" y="13266"/>
                  </a:cubicBezTo>
                  <a:lnTo>
                    <a:pt x="4925" y="13502"/>
                  </a:lnTo>
                  <a:lnTo>
                    <a:pt x="5330" y="11971"/>
                  </a:lnTo>
                  <a:lnTo>
                    <a:pt x="4926" y="11953"/>
                  </a:lnTo>
                  <a:lnTo>
                    <a:pt x="6826" y="2589"/>
                  </a:lnTo>
                  <a:cubicBezTo>
                    <a:pt x="7081" y="1329"/>
                    <a:pt x="6136" y="145"/>
                    <a:pt x="4851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250;p30">
              <a:extLst>
                <a:ext uri="{FF2B5EF4-FFF2-40B4-BE49-F238E27FC236}">
                  <a16:creationId xmlns:a16="http://schemas.microsoft.com/office/drawing/2014/main" id="{A7B9730D-C707-04E5-1F45-66FA43AE5295}"/>
                </a:ext>
              </a:extLst>
            </p:cNvPr>
            <p:cNvSpPr/>
            <p:nvPr/>
          </p:nvSpPr>
          <p:spPr>
            <a:xfrm>
              <a:off x="1286989" y="3311859"/>
              <a:ext cx="433377" cy="918960"/>
            </a:xfrm>
            <a:custGeom>
              <a:avLst/>
              <a:gdLst/>
              <a:ahLst/>
              <a:cxnLst/>
              <a:rect l="l" t="t" r="r" b="b"/>
              <a:pathLst>
                <a:path w="6338" h="13440" extrusionOk="0">
                  <a:moveTo>
                    <a:pt x="3419" y="5454"/>
                  </a:moveTo>
                  <a:lnTo>
                    <a:pt x="3419" y="5457"/>
                  </a:lnTo>
                  <a:lnTo>
                    <a:pt x="5336" y="5502"/>
                  </a:lnTo>
                  <a:cubicBezTo>
                    <a:pt x="5336" y="5502"/>
                    <a:pt x="4293" y="9792"/>
                    <a:pt x="4014" y="13424"/>
                  </a:cubicBezTo>
                  <a:lnTo>
                    <a:pt x="4669" y="13439"/>
                  </a:lnTo>
                  <a:lnTo>
                    <a:pt x="6165" y="5521"/>
                  </a:lnTo>
                  <a:lnTo>
                    <a:pt x="6337" y="4609"/>
                  </a:lnTo>
                  <a:lnTo>
                    <a:pt x="3526" y="4543"/>
                  </a:lnTo>
                  <a:cubicBezTo>
                    <a:pt x="3437" y="4541"/>
                    <a:pt x="3348" y="4533"/>
                    <a:pt x="3263" y="4520"/>
                  </a:cubicBezTo>
                  <a:cubicBezTo>
                    <a:pt x="2105" y="4344"/>
                    <a:pt x="1313" y="3205"/>
                    <a:pt x="1599" y="2030"/>
                  </a:cubicBezTo>
                  <a:lnTo>
                    <a:pt x="2101" y="1"/>
                  </a:lnTo>
                  <a:lnTo>
                    <a:pt x="817" y="345"/>
                  </a:lnTo>
                  <a:lnTo>
                    <a:pt x="517" y="1483"/>
                  </a:lnTo>
                  <a:cubicBezTo>
                    <a:pt x="1" y="3435"/>
                    <a:pt x="1418" y="5356"/>
                    <a:pt x="3419" y="54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251;p30">
              <a:extLst>
                <a:ext uri="{FF2B5EF4-FFF2-40B4-BE49-F238E27FC236}">
                  <a16:creationId xmlns:a16="http://schemas.microsoft.com/office/drawing/2014/main" id="{196A2EE4-86D0-828F-D9DE-E466F3C793F9}"/>
                </a:ext>
              </a:extLst>
            </p:cNvPr>
            <p:cNvSpPr/>
            <p:nvPr/>
          </p:nvSpPr>
          <p:spPr>
            <a:xfrm>
              <a:off x="1527539" y="2281898"/>
              <a:ext cx="258330" cy="428506"/>
            </a:xfrm>
            <a:custGeom>
              <a:avLst/>
              <a:gdLst/>
              <a:ahLst/>
              <a:cxnLst/>
              <a:rect l="l" t="t" r="r" b="b"/>
              <a:pathLst>
                <a:path w="3778" h="6267" extrusionOk="0">
                  <a:moveTo>
                    <a:pt x="3777" y="3758"/>
                  </a:moveTo>
                  <a:lnTo>
                    <a:pt x="3479" y="4183"/>
                  </a:lnTo>
                  <a:lnTo>
                    <a:pt x="2563" y="5492"/>
                  </a:lnTo>
                  <a:lnTo>
                    <a:pt x="2020" y="6266"/>
                  </a:lnTo>
                  <a:lnTo>
                    <a:pt x="0" y="5722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B48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252;p30">
              <a:extLst>
                <a:ext uri="{FF2B5EF4-FFF2-40B4-BE49-F238E27FC236}">
                  <a16:creationId xmlns:a16="http://schemas.microsoft.com/office/drawing/2014/main" id="{21ED9703-F39C-D005-4C47-9E3BBE2C626E}"/>
                </a:ext>
              </a:extLst>
            </p:cNvPr>
            <p:cNvSpPr/>
            <p:nvPr/>
          </p:nvSpPr>
          <p:spPr>
            <a:xfrm>
              <a:off x="1593865" y="2230137"/>
              <a:ext cx="306400" cy="399105"/>
            </a:xfrm>
            <a:custGeom>
              <a:avLst/>
              <a:gdLst/>
              <a:ahLst/>
              <a:cxnLst/>
              <a:rect l="l" t="t" r="r" b="b"/>
              <a:pathLst>
                <a:path w="4481" h="5837" extrusionOk="0">
                  <a:moveTo>
                    <a:pt x="403" y="4895"/>
                  </a:moveTo>
                  <a:cubicBezTo>
                    <a:pt x="403" y="4895"/>
                    <a:pt x="2113" y="5529"/>
                    <a:pt x="2702" y="5678"/>
                  </a:cubicBezTo>
                  <a:cubicBezTo>
                    <a:pt x="3335" y="5836"/>
                    <a:pt x="4018" y="5444"/>
                    <a:pt x="4155" y="4792"/>
                  </a:cubicBezTo>
                  <a:cubicBezTo>
                    <a:pt x="4345" y="3902"/>
                    <a:pt x="4481" y="3009"/>
                    <a:pt x="4209" y="1998"/>
                  </a:cubicBezTo>
                  <a:cubicBezTo>
                    <a:pt x="4048" y="1401"/>
                    <a:pt x="3694" y="898"/>
                    <a:pt x="3224" y="545"/>
                  </a:cubicBezTo>
                  <a:cubicBezTo>
                    <a:pt x="3014" y="385"/>
                    <a:pt x="2779" y="257"/>
                    <a:pt x="2527" y="165"/>
                  </a:cubicBezTo>
                  <a:lnTo>
                    <a:pt x="2525" y="164"/>
                  </a:lnTo>
                  <a:lnTo>
                    <a:pt x="2382" y="117"/>
                  </a:lnTo>
                  <a:lnTo>
                    <a:pt x="2367" y="111"/>
                  </a:lnTo>
                  <a:cubicBezTo>
                    <a:pt x="2295" y="90"/>
                    <a:pt x="2223" y="73"/>
                    <a:pt x="2149" y="58"/>
                  </a:cubicBezTo>
                  <a:cubicBezTo>
                    <a:pt x="1975" y="21"/>
                    <a:pt x="1794" y="2"/>
                    <a:pt x="1611" y="1"/>
                  </a:cubicBezTo>
                  <a:cubicBezTo>
                    <a:pt x="1437" y="1"/>
                    <a:pt x="1266" y="28"/>
                    <a:pt x="1110" y="82"/>
                  </a:cubicBezTo>
                  <a:cubicBezTo>
                    <a:pt x="450" y="306"/>
                    <a:pt x="1" y="970"/>
                    <a:pt x="90" y="1708"/>
                  </a:cubicBezTo>
                  <a:lnTo>
                    <a:pt x="166" y="2343"/>
                  </a:lnTo>
                  <a:close/>
                </a:path>
              </a:pathLst>
            </a:custGeom>
            <a:solidFill>
              <a:srgbClr val="B48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253;p30">
              <a:extLst>
                <a:ext uri="{FF2B5EF4-FFF2-40B4-BE49-F238E27FC236}">
                  <a16:creationId xmlns:a16="http://schemas.microsoft.com/office/drawing/2014/main" id="{6CB3E27A-CEC6-3A36-64FF-768C9A8A9559}"/>
                </a:ext>
              </a:extLst>
            </p:cNvPr>
            <p:cNvSpPr/>
            <p:nvPr/>
          </p:nvSpPr>
          <p:spPr>
            <a:xfrm>
              <a:off x="1585660" y="2517867"/>
              <a:ext cx="179764" cy="192544"/>
            </a:xfrm>
            <a:custGeom>
              <a:avLst/>
              <a:gdLst/>
              <a:ahLst/>
              <a:cxnLst/>
              <a:rect l="l" t="t" r="r" b="b"/>
              <a:pathLst>
                <a:path w="2629" h="2816" extrusionOk="0">
                  <a:moveTo>
                    <a:pt x="2629" y="732"/>
                  </a:moveTo>
                  <a:lnTo>
                    <a:pt x="1170" y="2815"/>
                  </a:lnTo>
                  <a:cubicBezTo>
                    <a:pt x="1" y="1199"/>
                    <a:pt x="991" y="1"/>
                    <a:pt x="991" y="1"/>
                  </a:cubicBezTo>
                  <a:close/>
                </a:path>
              </a:pathLst>
            </a:custGeom>
            <a:solidFill>
              <a:srgbClr val="874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254;p30">
              <a:extLst>
                <a:ext uri="{FF2B5EF4-FFF2-40B4-BE49-F238E27FC236}">
                  <a16:creationId xmlns:a16="http://schemas.microsoft.com/office/drawing/2014/main" id="{0BCFEE28-58D3-2B24-6DC5-65F98BFF624F}"/>
                </a:ext>
              </a:extLst>
            </p:cNvPr>
            <p:cNvSpPr/>
            <p:nvPr/>
          </p:nvSpPr>
          <p:spPr>
            <a:xfrm>
              <a:off x="1816706" y="2374070"/>
              <a:ext cx="72822" cy="143861"/>
            </a:xfrm>
            <a:custGeom>
              <a:avLst/>
              <a:gdLst/>
              <a:ahLst/>
              <a:cxnLst/>
              <a:rect l="l" t="t" r="r" b="b"/>
              <a:pathLst>
                <a:path w="1065" h="2104" extrusionOk="0">
                  <a:moveTo>
                    <a:pt x="18" y="0"/>
                  </a:moveTo>
                  <a:cubicBezTo>
                    <a:pt x="210" y="484"/>
                    <a:pt x="466" y="784"/>
                    <a:pt x="699" y="1050"/>
                  </a:cubicBezTo>
                  <a:cubicBezTo>
                    <a:pt x="1064" y="1463"/>
                    <a:pt x="686" y="2104"/>
                    <a:pt x="146" y="1987"/>
                  </a:cubicBezTo>
                  <a:lnTo>
                    <a:pt x="1" y="1956"/>
                  </a:lnTo>
                  <a:close/>
                </a:path>
              </a:pathLst>
            </a:custGeom>
            <a:solidFill>
              <a:srgbClr val="B48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255;p30">
              <a:extLst>
                <a:ext uri="{FF2B5EF4-FFF2-40B4-BE49-F238E27FC236}">
                  <a16:creationId xmlns:a16="http://schemas.microsoft.com/office/drawing/2014/main" id="{91A399E6-A014-914B-1A4D-A0158A70CC75}"/>
                </a:ext>
              </a:extLst>
            </p:cNvPr>
            <p:cNvSpPr/>
            <p:nvPr/>
          </p:nvSpPr>
          <p:spPr>
            <a:xfrm>
              <a:off x="1488086" y="2222615"/>
              <a:ext cx="343323" cy="295312"/>
            </a:xfrm>
            <a:custGeom>
              <a:avLst/>
              <a:gdLst/>
              <a:ahLst/>
              <a:cxnLst/>
              <a:rect l="l" t="t" r="r" b="b"/>
              <a:pathLst>
                <a:path w="5021" h="4319" extrusionOk="0">
                  <a:moveTo>
                    <a:pt x="1793" y="3215"/>
                  </a:moveTo>
                  <a:cubicBezTo>
                    <a:pt x="2741" y="3003"/>
                    <a:pt x="3283" y="2276"/>
                    <a:pt x="3357" y="1676"/>
                  </a:cubicBezTo>
                  <a:lnTo>
                    <a:pt x="2717" y="1469"/>
                  </a:lnTo>
                  <a:lnTo>
                    <a:pt x="5021" y="867"/>
                  </a:lnTo>
                  <a:cubicBezTo>
                    <a:pt x="5021" y="867"/>
                    <a:pt x="4647" y="304"/>
                    <a:pt x="3578" y="103"/>
                  </a:cubicBezTo>
                  <a:cubicBezTo>
                    <a:pt x="3036" y="1"/>
                    <a:pt x="1592" y="4"/>
                    <a:pt x="969" y="523"/>
                  </a:cubicBezTo>
                  <a:cubicBezTo>
                    <a:pt x="627" y="807"/>
                    <a:pt x="1" y="2583"/>
                    <a:pt x="1343" y="4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256;p30">
              <a:extLst>
                <a:ext uri="{FF2B5EF4-FFF2-40B4-BE49-F238E27FC236}">
                  <a16:creationId xmlns:a16="http://schemas.microsoft.com/office/drawing/2014/main" id="{9069B9E6-57D1-FCA5-DFCF-F5B501CE9936}"/>
                </a:ext>
              </a:extLst>
            </p:cNvPr>
            <p:cNvSpPr/>
            <p:nvPr/>
          </p:nvSpPr>
          <p:spPr>
            <a:xfrm>
              <a:off x="1440427" y="2253111"/>
              <a:ext cx="233509" cy="246970"/>
            </a:xfrm>
            <a:custGeom>
              <a:avLst/>
              <a:gdLst/>
              <a:ahLst/>
              <a:cxnLst/>
              <a:rect l="l" t="t" r="r" b="b"/>
              <a:pathLst>
                <a:path w="3415" h="3612" extrusionOk="0">
                  <a:moveTo>
                    <a:pt x="3414" y="2845"/>
                  </a:moveTo>
                  <a:cubicBezTo>
                    <a:pt x="2264" y="1"/>
                    <a:pt x="1" y="3052"/>
                    <a:pt x="2859" y="3612"/>
                  </a:cubicBezTo>
                  <a:close/>
                </a:path>
              </a:pathLst>
            </a:custGeom>
            <a:solidFill>
              <a:srgbClr val="B48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257;p30">
              <a:extLst>
                <a:ext uri="{FF2B5EF4-FFF2-40B4-BE49-F238E27FC236}">
                  <a16:creationId xmlns:a16="http://schemas.microsoft.com/office/drawing/2014/main" id="{029665BC-62CE-A7EA-67D5-251E96DE0A60}"/>
                </a:ext>
              </a:extLst>
            </p:cNvPr>
            <p:cNvSpPr/>
            <p:nvPr/>
          </p:nvSpPr>
          <p:spPr>
            <a:xfrm>
              <a:off x="1580805" y="2413934"/>
              <a:ext cx="42599" cy="37948"/>
            </a:xfrm>
            <a:custGeom>
              <a:avLst/>
              <a:gdLst/>
              <a:ahLst/>
              <a:cxnLst/>
              <a:rect l="l" t="t" r="r" b="b"/>
              <a:pathLst>
                <a:path w="623" h="555" fill="none" extrusionOk="0">
                  <a:moveTo>
                    <a:pt x="1" y="0"/>
                  </a:moveTo>
                  <a:lnTo>
                    <a:pt x="623" y="555"/>
                  </a:lnTo>
                </a:path>
              </a:pathLst>
            </a:custGeom>
            <a:noFill/>
            <a:ln w="475" cap="flat" cmpd="sng">
              <a:solidFill>
                <a:srgbClr val="874B4F"/>
              </a:solidFill>
              <a:prstDash val="solid"/>
              <a:miter lim="11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258;p30">
              <a:extLst>
                <a:ext uri="{FF2B5EF4-FFF2-40B4-BE49-F238E27FC236}">
                  <a16:creationId xmlns:a16="http://schemas.microsoft.com/office/drawing/2014/main" id="{849A01AC-D41B-C1E1-C551-A3D3C472403D}"/>
                </a:ext>
              </a:extLst>
            </p:cNvPr>
            <p:cNvSpPr/>
            <p:nvPr/>
          </p:nvSpPr>
          <p:spPr>
            <a:xfrm>
              <a:off x="1321314" y="2586517"/>
              <a:ext cx="469001" cy="756843"/>
            </a:xfrm>
            <a:custGeom>
              <a:avLst/>
              <a:gdLst/>
              <a:ahLst/>
              <a:cxnLst/>
              <a:rect l="l" t="t" r="r" b="b"/>
              <a:pathLst>
                <a:path w="6859" h="11069" extrusionOk="0">
                  <a:moveTo>
                    <a:pt x="6736" y="11069"/>
                  </a:moveTo>
                  <a:lnTo>
                    <a:pt x="1738" y="10824"/>
                  </a:lnTo>
                  <a:lnTo>
                    <a:pt x="1594" y="10838"/>
                  </a:lnTo>
                  <a:lnTo>
                    <a:pt x="1523" y="10831"/>
                  </a:lnTo>
                  <a:lnTo>
                    <a:pt x="316" y="10954"/>
                  </a:lnTo>
                  <a:cubicBezTo>
                    <a:pt x="316" y="10954"/>
                    <a:pt x="355" y="9274"/>
                    <a:pt x="253" y="6813"/>
                  </a:cubicBezTo>
                  <a:cubicBezTo>
                    <a:pt x="209" y="5715"/>
                    <a:pt x="0" y="4524"/>
                    <a:pt x="287" y="3317"/>
                  </a:cubicBezTo>
                  <a:cubicBezTo>
                    <a:pt x="1046" y="140"/>
                    <a:pt x="3564" y="0"/>
                    <a:pt x="3411" y="144"/>
                  </a:cubicBezTo>
                  <a:lnTo>
                    <a:pt x="6111" y="2023"/>
                  </a:lnTo>
                  <a:cubicBezTo>
                    <a:pt x="6222" y="2404"/>
                    <a:pt x="6591" y="3153"/>
                    <a:pt x="6765" y="4019"/>
                  </a:cubicBezTo>
                  <a:cubicBezTo>
                    <a:pt x="6778" y="4084"/>
                    <a:pt x="6791" y="4151"/>
                    <a:pt x="6801" y="4217"/>
                  </a:cubicBezTo>
                  <a:cubicBezTo>
                    <a:pt x="6837" y="4445"/>
                    <a:pt x="6858" y="4677"/>
                    <a:pt x="6857" y="4913"/>
                  </a:cubicBezTo>
                  <a:cubicBezTo>
                    <a:pt x="6857" y="4979"/>
                    <a:pt x="6855" y="5049"/>
                    <a:pt x="6847" y="5117"/>
                  </a:cubicBezTo>
                  <a:cubicBezTo>
                    <a:pt x="6842" y="5218"/>
                    <a:pt x="6831" y="5323"/>
                    <a:pt x="6815" y="5422"/>
                  </a:cubicBezTo>
                  <a:cubicBezTo>
                    <a:pt x="6718" y="6021"/>
                    <a:pt x="6440" y="6617"/>
                    <a:pt x="5856" y="7138"/>
                  </a:cubicBezTo>
                  <a:lnTo>
                    <a:pt x="5865" y="7178"/>
                  </a:lnTo>
                  <a:lnTo>
                    <a:pt x="5866" y="718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1259;p30">
              <a:extLst>
                <a:ext uri="{FF2B5EF4-FFF2-40B4-BE49-F238E27FC236}">
                  <a16:creationId xmlns:a16="http://schemas.microsoft.com/office/drawing/2014/main" id="{3F40C0E2-E38E-938F-5BEF-E02EF18F8E50}"/>
                </a:ext>
              </a:extLst>
            </p:cNvPr>
            <p:cNvSpPr/>
            <p:nvPr/>
          </p:nvSpPr>
          <p:spPr>
            <a:xfrm>
              <a:off x="1530343" y="2596021"/>
              <a:ext cx="205816" cy="394319"/>
            </a:xfrm>
            <a:custGeom>
              <a:avLst/>
              <a:gdLst/>
              <a:ahLst/>
              <a:cxnLst/>
              <a:rect l="l" t="t" r="r" b="b"/>
              <a:pathLst>
                <a:path w="3010" h="5767" extrusionOk="0">
                  <a:moveTo>
                    <a:pt x="0" y="1"/>
                  </a:moveTo>
                  <a:lnTo>
                    <a:pt x="3009" y="4128"/>
                  </a:lnTo>
                  <a:lnTo>
                    <a:pt x="1989" y="576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260;p30">
              <a:extLst>
                <a:ext uri="{FF2B5EF4-FFF2-40B4-BE49-F238E27FC236}">
                  <a16:creationId xmlns:a16="http://schemas.microsoft.com/office/drawing/2014/main" id="{1BDBC81B-418F-D146-2CBE-02974F0E2D1D}"/>
                </a:ext>
              </a:extLst>
            </p:cNvPr>
            <p:cNvSpPr/>
            <p:nvPr/>
          </p:nvSpPr>
          <p:spPr>
            <a:xfrm>
              <a:off x="1547369" y="2593833"/>
              <a:ext cx="178739" cy="331003"/>
            </a:xfrm>
            <a:custGeom>
              <a:avLst/>
              <a:gdLst/>
              <a:ahLst/>
              <a:cxnLst/>
              <a:rect l="l" t="t" r="r" b="b"/>
              <a:pathLst>
                <a:path w="2614" h="4841" extrusionOk="0">
                  <a:moveTo>
                    <a:pt x="1552" y="1044"/>
                  </a:moveTo>
                  <a:lnTo>
                    <a:pt x="1" y="1"/>
                  </a:lnTo>
                  <a:lnTo>
                    <a:pt x="2614" y="4841"/>
                  </a:lnTo>
                  <a:lnTo>
                    <a:pt x="2466" y="16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261;p30">
              <a:extLst>
                <a:ext uri="{FF2B5EF4-FFF2-40B4-BE49-F238E27FC236}">
                  <a16:creationId xmlns:a16="http://schemas.microsoft.com/office/drawing/2014/main" id="{09B521C9-35BA-5A65-F5AB-6116892CC693}"/>
                </a:ext>
              </a:extLst>
            </p:cNvPr>
            <p:cNvSpPr/>
            <p:nvPr/>
          </p:nvSpPr>
          <p:spPr>
            <a:xfrm>
              <a:off x="1398990" y="2823101"/>
              <a:ext cx="382982" cy="520265"/>
            </a:xfrm>
            <a:custGeom>
              <a:avLst/>
              <a:gdLst/>
              <a:ahLst/>
              <a:cxnLst/>
              <a:rect l="l" t="t" r="r" b="b"/>
              <a:pathLst>
                <a:path w="5601" h="7609" extrusionOk="0">
                  <a:moveTo>
                    <a:pt x="5600" y="7609"/>
                  </a:moveTo>
                  <a:lnTo>
                    <a:pt x="43" y="7376"/>
                  </a:lnTo>
                  <a:cubicBezTo>
                    <a:pt x="1" y="5889"/>
                    <a:pt x="5" y="1526"/>
                    <a:pt x="321" y="1"/>
                  </a:cubicBezTo>
                  <a:lnTo>
                    <a:pt x="3471" y="2790"/>
                  </a:lnTo>
                  <a:lnTo>
                    <a:pt x="5351" y="306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1262;p30">
              <a:extLst>
                <a:ext uri="{FF2B5EF4-FFF2-40B4-BE49-F238E27FC236}">
                  <a16:creationId xmlns:a16="http://schemas.microsoft.com/office/drawing/2014/main" id="{B8A2FFEE-85CB-49E8-2BA5-D44D5C6EDFDF}"/>
                </a:ext>
              </a:extLst>
            </p:cNvPr>
            <p:cNvSpPr/>
            <p:nvPr/>
          </p:nvSpPr>
          <p:spPr>
            <a:xfrm>
              <a:off x="1637011" y="2348224"/>
              <a:ext cx="43420" cy="110562"/>
            </a:xfrm>
            <a:custGeom>
              <a:avLst/>
              <a:gdLst/>
              <a:ahLst/>
              <a:cxnLst/>
              <a:rect l="l" t="t" r="r" b="b"/>
              <a:pathLst>
                <a:path w="635" h="1617" extrusionOk="0">
                  <a:moveTo>
                    <a:pt x="634" y="1"/>
                  </a:moveTo>
                  <a:lnTo>
                    <a:pt x="626" y="1616"/>
                  </a:lnTo>
                  <a:lnTo>
                    <a:pt x="404" y="1581"/>
                  </a:lnTo>
                  <a:lnTo>
                    <a:pt x="1" y="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1263;p30">
              <a:extLst>
                <a:ext uri="{FF2B5EF4-FFF2-40B4-BE49-F238E27FC236}">
                  <a16:creationId xmlns:a16="http://schemas.microsoft.com/office/drawing/2014/main" id="{25DD31C9-BD60-8096-C009-EF4F7B23B851}"/>
                </a:ext>
              </a:extLst>
            </p:cNvPr>
            <p:cNvSpPr/>
            <p:nvPr/>
          </p:nvSpPr>
          <p:spPr>
            <a:xfrm>
              <a:off x="1760432" y="2400053"/>
              <a:ext cx="30907" cy="59623"/>
            </a:xfrm>
            <a:custGeom>
              <a:avLst/>
              <a:gdLst/>
              <a:ahLst/>
              <a:cxnLst/>
              <a:rect l="l" t="t" r="r" b="b"/>
              <a:pathLst>
                <a:path w="452" h="872" extrusionOk="0">
                  <a:moveTo>
                    <a:pt x="418" y="409"/>
                  </a:moveTo>
                  <a:cubicBezTo>
                    <a:pt x="451" y="641"/>
                    <a:pt x="393" y="842"/>
                    <a:pt x="287" y="857"/>
                  </a:cubicBezTo>
                  <a:cubicBezTo>
                    <a:pt x="181" y="872"/>
                    <a:pt x="68" y="697"/>
                    <a:pt x="34" y="464"/>
                  </a:cubicBezTo>
                  <a:cubicBezTo>
                    <a:pt x="1" y="232"/>
                    <a:pt x="59" y="31"/>
                    <a:pt x="165" y="16"/>
                  </a:cubicBezTo>
                  <a:cubicBezTo>
                    <a:pt x="272" y="1"/>
                    <a:pt x="385" y="177"/>
                    <a:pt x="418" y="4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1264;p30">
              <a:extLst>
                <a:ext uri="{FF2B5EF4-FFF2-40B4-BE49-F238E27FC236}">
                  <a16:creationId xmlns:a16="http://schemas.microsoft.com/office/drawing/2014/main" id="{C32C676D-E547-8580-62E5-5BDE365AFF09}"/>
                </a:ext>
              </a:extLst>
            </p:cNvPr>
            <p:cNvSpPr/>
            <p:nvPr/>
          </p:nvSpPr>
          <p:spPr>
            <a:xfrm>
              <a:off x="1726312" y="2352942"/>
              <a:ext cx="80549" cy="41093"/>
            </a:xfrm>
            <a:custGeom>
              <a:avLst/>
              <a:gdLst/>
              <a:ahLst/>
              <a:cxnLst/>
              <a:rect l="l" t="t" r="r" b="b"/>
              <a:pathLst>
                <a:path w="1178" h="601" extrusionOk="0">
                  <a:moveTo>
                    <a:pt x="583" y="451"/>
                  </a:moveTo>
                  <a:cubicBezTo>
                    <a:pt x="105" y="601"/>
                    <a:pt x="0" y="353"/>
                    <a:pt x="349" y="182"/>
                  </a:cubicBezTo>
                  <a:cubicBezTo>
                    <a:pt x="724" y="0"/>
                    <a:pt x="1178" y="265"/>
                    <a:pt x="583" y="4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1265;p30">
              <a:extLst>
                <a:ext uri="{FF2B5EF4-FFF2-40B4-BE49-F238E27FC236}">
                  <a16:creationId xmlns:a16="http://schemas.microsoft.com/office/drawing/2014/main" id="{AA82D781-F4EE-6172-165B-849E3C1B7944}"/>
                </a:ext>
              </a:extLst>
            </p:cNvPr>
            <p:cNvSpPr/>
            <p:nvPr/>
          </p:nvSpPr>
          <p:spPr>
            <a:xfrm>
              <a:off x="1847202" y="2384053"/>
              <a:ext cx="30907" cy="59691"/>
            </a:xfrm>
            <a:custGeom>
              <a:avLst/>
              <a:gdLst/>
              <a:ahLst/>
              <a:cxnLst/>
              <a:rect l="l" t="t" r="r" b="b"/>
              <a:pathLst>
                <a:path w="452" h="873" extrusionOk="0">
                  <a:moveTo>
                    <a:pt x="418" y="410"/>
                  </a:moveTo>
                  <a:cubicBezTo>
                    <a:pt x="451" y="642"/>
                    <a:pt x="393" y="842"/>
                    <a:pt x="287" y="858"/>
                  </a:cubicBezTo>
                  <a:cubicBezTo>
                    <a:pt x="181" y="873"/>
                    <a:pt x="68" y="697"/>
                    <a:pt x="34" y="465"/>
                  </a:cubicBezTo>
                  <a:cubicBezTo>
                    <a:pt x="1" y="233"/>
                    <a:pt x="59" y="31"/>
                    <a:pt x="165" y="16"/>
                  </a:cubicBezTo>
                  <a:cubicBezTo>
                    <a:pt x="271" y="0"/>
                    <a:pt x="384" y="177"/>
                    <a:pt x="418" y="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1266;p30">
              <a:extLst>
                <a:ext uri="{FF2B5EF4-FFF2-40B4-BE49-F238E27FC236}">
                  <a16:creationId xmlns:a16="http://schemas.microsoft.com/office/drawing/2014/main" id="{E61C09E8-90FF-9676-8298-87B4134E0347}"/>
                </a:ext>
              </a:extLst>
            </p:cNvPr>
            <p:cNvSpPr/>
            <p:nvPr/>
          </p:nvSpPr>
          <p:spPr>
            <a:xfrm>
              <a:off x="1821971" y="2311642"/>
              <a:ext cx="77267" cy="28102"/>
            </a:xfrm>
            <a:custGeom>
              <a:avLst/>
              <a:gdLst/>
              <a:ahLst/>
              <a:cxnLst/>
              <a:rect l="l" t="t" r="r" b="b"/>
              <a:pathLst>
                <a:path w="1130" h="411" extrusionOk="0">
                  <a:moveTo>
                    <a:pt x="508" y="370"/>
                  </a:moveTo>
                  <a:cubicBezTo>
                    <a:pt x="8" y="338"/>
                    <a:pt x="0" y="68"/>
                    <a:pt x="387" y="36"/>
                  </a:cubicBezTo>
                  <a:cubicBezTo>
                    <a:pt x="802" y="1"/>
                    <a:pt x="1130" y="410"/>
                    <a:pt x="508" y="3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1267;p30">
              <a:extLst>
                <a:ext uri="{FF2B5EF4-FFF2-40B4-BE49-F238E27FC236}">
                  <a16:creationId xmlns:a16="http://schemas.microsoft.com/office/drawing/2014/main" id="{B87D387B-EEDC-3CC2-49BF-29ED87BE2ED6}"/>
                </a:ext>
              </a:extLst>
            </p:cNvPr>
            <p:cNvSpPr/>
            <p:nvPr/>
          </p:nvSpPr>
          <p:spPr>
            <a:xfrm>
              <a:off x="1337246" y="3371826"/>
              <a:ext cx="443838" cy="10461"/>
            </a:xfrm>
            <a:custGeom>
              <a:avLst/>
              <a:gdLst/>
              <a:ahLst/>
              <a:cxnLst/>
              <a:rect l="l" t="t" r="r" b="b"/>
              <a:pathLst>
                <a:path w="6491" h="153" fill="none" extrusionOk="0">
                  <a:moveTo>
                    <a:pt x="1" y="1"/>
                  </a:moveTo>
                  <a:lnTo>
                    <a:pt x="6490" y="153"/>
                  </a:lnTo>
                </a:path>
              </a:pathLst>
            </a:custGeom>
            <a:noFill/>
            <a:ln w="475" cap="flat" cmpd="sng">
              <a:solidFill>
                <a:srgbClr val="3B3B3A"/>
              </a:solidFill>
              <a:prstDash val="solid"/>
              <a:miter lim="11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1268;p30">
              <a:extLst>
                <a:ext uri="{FF2B5EF4-FFF2-40B4-BE49-F238E27FC236}">
                  <a16:creationId xmlns:a16="http://schemas.microsoft.com/office/drawing/2014/main" id="{82F3A80B-11B7-5A7B-99B0-74FC47CB9E0B}"/>
                </a:ext>
              </a:extLst>
            </p:cNvPr>
            <p:cNvSpPr/>
            <p:nvPr/>
          </p:nvSpPr>
          <p:spPr>
            <a:xfrm>
              <a:off x="1399195" y="3380647"/>
              <a:ext cx="110156" cy="58187"/>
            </a:xfrm>
            <a:custGeom>
              <a:avLst/>
              <a:gdLst/>
              <a:ahLst/>
              <a:cxnLst/>
              <a:rect l="l" t="t" r="r" b="b"/>
              <a:pathLst>
                <a:path w="1611" h="851" fill="none" extrusionOk="0">
                  <a:moveTo>
                    <a:pt x="0" y="850"/>
                  </a:moveTo>
                  <a:lnTo>
                    <a:pt x="1431" y="690"/>
                  </a:lnTo>
                  <a:lnTo>
                    <a:pt x="1611" y="1"/>
                  </a:lnTo>
                </a:path>
              </a:pathLst>
            </a:custGeom>
            <a:noFill/>
            <a:ln w="475" cap="flat" cmpd="sng">
              <a:solidFill>
                <a:srgbClr val="3B3B3A"/>
              </a:solidFill>
              <a:prstDash val="solid"/>
              <a:miter lim="11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1269;p30">
              <a:extLst>
                <a:ext uri="{FF2B5EF4-FFF2-40B4-BE49-F238E27FC236}">
                  <a16:creationId xmlns:a16="http://schemas.microsoft.com/office/drawing/2014/main" id="{74EF4964-D128-8999-F48F-8C6A5A7EE9DE}"/>
                </a:ext>
              </a:extLst>
            </p:cNvPr>
            <p:cNvSpPr/>
            <p:nvPr/>
          </p:nvSpPr>
          <p:spPr>
            <a:xfrm>
              <a:off x="1573147" y="3426391"/>
              <a:ext cx="384076" cy="267962"/>
            </a:xfrm>
            <a:custGeom>
              <a:avLst/>
              <a:gdLst/>
              <a:ahLst/>
              <a:cxnLst/>
              <a:rect l="l" t="t" r="r" b="b"/>
              <a:pathLst>
                <a:path w="5617" h="3919" fill="none" extrusionOk="0">
                  <a:moveTo>
                    <a:pt x="5079" y="3918"/>
                  </a:moveTo>
                  <a:lnTo>
                    <a:pt x="5312" y="2845"/>
                  </a:lnTo>
                  <a:cubicBezTo>
                    <a:pt x="5616" y="1441"/>
                    <a:pt x="4567" y="108"/>
                    <a:pt x="3131" y="74"/>
                  </a:cubicBezTo>
                  <a:lnTo>
                    <a:pt x="3131" y="74"/>
                  </a:lnTo>
                  <a:lnTo>
                    <a:pt x="1" y="1"/>
                  </a:lnTo>
                </a:path>
              </a:pathLst>
            </a:custGeom>
            <a:noFill/>
            <a:ln w="475" cap="flat" cmpd="sng">
              <a:solidFill>
                <a:srgbClr val="3B3B3A"/>
              </a:solidFill>
              <a:prstDash val="solid"/>
              <a:miter lim="11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270;p30">
              <a:extLst>
                <a:ext uri="{FF2B5EF4-FFF2-40B4-BE49-F238E27FC236}">
                  <a16:creationId xmlns:a16="http://schemas.microsoft.com/office/drawing/2014/main" id="{F44FB32A-1F50-8B8B-2DFC-D8CD543096B2}"/>
                </a:ext>
              </a:extLst>
            </p:cNvPr>
            <p:cNvSpPr/>
            <p:nvPr/>
          </p:nvSpPr>
          <p:spPr>
            <a:xfrm>
              <a:off x="1374375" y="2660159"/>
              <a:ext cx="391530" cy="638964"/>
            </a:xfrm>
            <a:custGeom>
              <a:avLst/>
              <a:gdLst/>
              <a:ahLst/>
              <a:cxnLst/>
              <a:rect l="l" t="t" r="r" b="b"/>
              <a:pathLst>
                <a:path w="5726" h="9345" extrusionOk="0">
                  <a:moveTo>
                    <a:pt x="43" y="1750"/>
                  </a:moveTo>
                  <a:cubicBezTo>
                    <a:pt x="176" y="4435"/>
                    <a:pt x="1126" y="6375"/>
                    <a:pt x="2285" y="8319"/>
                  </a:cubicBezTo>
                  <a:cubicBezTo>
                    <a:pt x="2711" y="9034"/>
                    <a:pt x="3585" y="9345"/>
                    <a:pt x="4365" y="9058"/>
                  </a:cubicBezTo>
                  <a:cubicBezTo>
                    <a:pt x="5268" y="8725"/>
                    <a:pt x="5726" y="7720"/>
                    <a:pt x="5384" y="6822"/>
                  </a:cubicBezTo>
                  <a:lnTo>
                    <a:pt x="2939" y="1174"/>
                  </a:lnTo>
                  <a:cubicBezTo>
                    <a:pt x="2791" y="821"/>
                    <a:pt x="2225" y="0"/>
                    <a:pt x="1469" y="46"/>
                  </a:cubicBezTo>
                  <a:cubicBezTo>
                    <a:pt x="617" y="97"/>
                    <a:pt x="1" y="896"/>
                    <a:pt x="43" y="17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271;p30">
              <a:extLst>
                <a:ext uri="{FF2B5EF4-FFF2-40B4-BE49-F238E27FC236}">
                  <a16:creationId xmlns:a16="http://schemas.microsoft.com/office/drawing/2014/main" id="{A2A85B08-4AE2-BF75-CAE7-198647D83A40}"/>
                </a:ext>
              </a:extLst>
            </p:cNvPr>
            <p:cNvSpPr/>
            <p:nvPr/>
          </p:nvSpPr>
          <p:spPr>
            <a:xfrm>
              <a:off x="1625387" y="2385079"/>
              <a:ext cx="281647" cy="249842"/>
            </a:xfrm>
            <a:custGeom>
              <a:avLst/>
              <a:gdLst/>
              <a:ahLst/>
              <a:cxnLst/>
              <a:rect l="l" t="t" r="r" b="b"/>
              <a:pathLst>
                <a:path w="4119" h="3654" extrusionOk="0">
                  <a:moveTo>
                    <a:pt x="738" y="909"/>
                  </a:moveTo>
                  <a:cubicBezTo>
                    <a:pt x="738" y="909"/>
                    <a:pt x="913" y="1574"/>
                    <a:pt x="1515" y="1748"/>
                  </a:cubicBezTo>
                  <a:cubicBezTo>
                    <a:pt x="2295" y="1972"/>
                    <a:pt x="3101" y="1682"/>
                    <a:pt x="3872" y="1518"/>
                  </a:cubicBezTo>
                  <a:cubicBezTo>
                    <a:pt x="3837" y="2035"/>
                    <a:pt x="4118" y="3485"/>
                    <a:pt x="2728" y="3584"/>
                  </a:cubicBezTo>
                  <a:cubicBezTo>
                    <a:pt x="1752" y="3654"/>
                    <a:pt x="490" y="2673"/>
                    <a:pt x="245" y="2069"/>
                  </a:cubicBezTo>
                  <a:cubicBezTo>
                    <a:pt x="0" y="1465"/>
                    <a:pt x="215" y="115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272;p30">
              <a:extLst>
                <a:ext uri="{FF2B5EF4-FFF2-40B4-BE49-F238E27FC236}">
                  <a16:creationId xmlns:a16="http://schemas.microsoft.com/office/drawing/2014/main" id="{99280C8C-833A-A737-6DC2-51634C7B0701}"/>
                </a:ext>
              </a:extLst>
            </p:cNvPr>
            <p:cNvSpPr/>
            <p:nvPr/>
          </p:nvSpPr>
          <p:spPr>
            <a:xfrm>
              <a:off x="1810484" y="2367779"/>
              <a:ext cx="72685" cy="143929"/>
            </a:xfrm>
            <a:custGeom>
              <a:avLst/>
              <a:gdLst/>
              <a:ahLst/>
              <a:cxnLst/>
              <a:rect l="l" t="t" r="r" b="b"/>
              <a:pathLst>
                <a:path w="1063" h="2105" extrusionOk="0">
                  <a:moveTo>
                    <a:pt x="16" y="1"/>
                  </a:moveTo>
                  <a:cubicBezTo>
                    <a:pt x="209" y="484"/>
                    <a:pt x="465" y="784"/>
                    <a:pt x="698" y="1050"/>
                  </a:cubicBezTo>
                  <a:cubicBezTo>
                    <a:pt x="1062" y="1464"/>
                    <a:pt x="684" y="2104"/>
                    <a:pt x="144" y="1988"/>
                  </a:cubicBezTo>
                  <a:lnTo>
                    <a:pt x="0" y="1956"/>
                  </a:lnTo>
                </a:path>
              </a:pathLst>
            </a:custGeom>
            <a:solidFill>
              <a:srgbClr val="B48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273;p30">
              <a:extLst>
                <a:ext uri="{FF2B5EF4-FFF2-40B4-BE49-F238E27FC236}">
                  <a16:creationId xmlns:a16="http://schemas.microsoft.com/office/drawing/2014/main" id="{6B3451CC-B9D2-1C46-C2D0-91DAD89B5E51}"/>
                </a:ext>
              </a:extLst>
            </p:cNvPr>
            <p:cNvSpPr/>
            <p:nvPr/>
          </p:nvSpPr>
          <p:spPr>
            <a:xfrm>
              <a:off x="1810484" y="2367779"/>
              <a:ext cx="72685" cy="143929"/>
            </a:xfrm>
            <a:custGeom>
              <a:avLst/>
              <a:gdLst/>
              <a:ahLst/>
              <a:cxnLst/>
              <a:rect l="l" t="t" r="r" b="b"/>
              <a:pathLst>
                <a:path w="1063" h="2105" fill="none" extrusionOk="0">
                  <a:moveTo>
                    <a:pt x="16" y="1"/>
                  </a:moveTo>
                  <a:cubicBezTo>
                    <a:pt x="209" y="484"/>
                    <a:pt x="465" y="784"/>
                    <a:pt x="698" y="1050"/>
                  </a:cubicBezTo>
                  <a:cubicBezTo>
                    <a:pt x="1062" y="1464"/>
                    <a:pt x="684" y="2104"/>
                    <a:pt x="144" y="1988"/>
                  </a:cubicBezTo>
                  <a:lnTo>
                    <a:pt x="0" y="1956"/>
                  </a:lnTo>
                </a:path>
              </a:pathLst>
            </a:custGeom>
            <a:noFill/>
            <a:ln w="9525" cap="flat" cmpd="sng">
              <a:solidFill>
                <a:srgbClr val="874B4F"/>
              </a:solidFill>
              <a:prstDash val="solid"/>
              <a:miter lim="11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274;p30">
              <a:extLst>
                <a:ext uri="{FF2B5EF4-FFF2-40B4-BE49-F238E27FC236}">
                  <a16:creationId xmlns:a16="http://schemas.microsoft.com/office/drawing/2014/main" id="{C21E529C-E610-7897-5234-D686A3BC7DE1}"/>
                </a:ext>
              </a:extLst>
            </p:cNvPr>
            <p:cNvSpPr/>
            <p:nvPr/>
          </p:nvSpPr>
          <p:spPr>
            <a:xfrm>
              <a:off x="1767269" y="2524294"/>
              <a:ext cx="50599" cy="34119"/>
            </a:xfrm>
            <a:custGeom>
              <a:avLst/>
              <a:gdLst/>
              <a:ahLst/>
              <a:cxnLst/>
              <a:rect l="l" t="t" r="r" b="b"/>
              <a:pathLst>
                <a:path w="740" h="499" fill="none" extrusionOk="0">
                  <a:moveTo>
                    <a:pt x="740" y="326"/>
                  </a:moveTo>
                  <a:cubicBezTo>
                    <a:pt x="462" y="499"/>
                    <a:pt x="25" y="338"/>
                    <a:pt x="0" y="0"/>
                  </a:cubicBezTo>
                </a:path>
              </a:pathLst>
            </a:custGeom>
            <a:noFill/>
            <a:ln w="475" cap="flat" cmpd="sng">
              <a:solidFill>
                <a:srgbClr val="874B4F"/>
              </a:solidFill>
              <a:prstDash val="solid"/>
              <a:miter lim="11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275;p30">
              <a:extLst>
                <a:ext uri="{FF2B5EF4-FFF2-40B4-BE49-F238E27FC236}">
                  <a16:creationId xmlns:a16="http://schemas.microsoft.com/office/drawing/2014/main" id="{FA2BA27C-9C7E-D199-8C1A-0DC2176212EC}"/>
                </a:ext>
              </a:extLst>
            </p:cNvPr>
            <p:cNvSpPr/>
            <p:nvPr/>
          </p:nvSpPr>
          <p:spPr>
            <a:xfrm>
              <a:off x="1620464" y="2673834"/>
              <a:ext cx="105643" cy="251005"/>
            </a:xfrm>
            <a:custGeom>
              <a:avLst/>
              <a:gdLst/>
              <a:ahLst/>
              <a:cxnLst/>
              <a:rect l="l" t="t" r="r" b="b"/>
              <a:pathLst>
                <a:path w="1545" h="3671" extrusionOk="0">
                  <a:moveTo>
                    <a:pt x="665" y="0"/>
                  </a:moveTo>
                  <a:lnTo>
                    <a:pt x="442" y="28"/>
                  </a:lnTo>
                  <a:lnTo>
                    <a:pt x="0" y="367"/>
                  </a:lnTo>
                  <a:lnTo>
                    <a:pt x="693" y="853"/>
                  </a:lnTo>
                  <a:lnTo>
                    <a:pt x="332" y="1423"/>
                  </a:lnTo>
                  <a:lnTo>
                    <a:pt x="1545" y="3671"/>
                  </a:lnTo>
                  <a:lnTo>
                    <a:pt x="1432" y="1251"/>
                  </a:lnTo>
                  <a:lnTo>
                    <a:pt x="1020" y="858"/>
                  </a:lnTo>
                  <a:lnTo>
                    <a:pt x="1105" y="3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276;p30">
              <a:extLst>
                <a:ext uri="{FF2B5EF4-FFF2-40B4-BE49-F238E27FC236}">
                  <a16:creationId xmlns:a16="http://schemas.microsoft.com/office/drawing/2014/main" id="{D92D5648-C75A-43BB-CD0C-C803532B3F27}"/>
                </a:ext>
              </a:extLst>
            </p:cNvPr>
            <p:cNvSpPr/>
            <p:nvPr/>
          </p:nvSpPr>
          <p:spPr>
            <a:xfrm>
              <a:off x="1530343" y="2537833"/>
              <a:ext cx="156790" cy="189467"/>
            </a:xfrm>
            <a:custGeom>
              <a:avLst/>
              <a:gdLst/>
              <a:ahLst/>
              <a:cxnLst/>
              <a:rect l="l" t="t" r="r" b="b"/>
              <a:pathLst>
                <a:path w="2293" h="2771" extrusionOk="0">
                  <a:moveTo>
                    <a:pt x="1302" y="2770"/>
                  </a:moveTo>
                  <a:lnTo>
                    <a:pt x="1755" y="2312"/>
                  </a:lnTo>
                  <a:cubicBezTo>
                    <a:pt x="2292" y="1767"/>
                    <a:pt x="2196" y="838"/>
                    <a:pt x="1528" y="468"/>
                  </a:cubicBezTo>
                  <a:cubicBezTo>
                    <a:pt x="1498" y="451"/>
                    <a:pt x="1467" y="436"/>
                    <a:pt x="1435" y="421"/>
                  </a:cubicBezTo>
                  <a:lnTo>
                    <a:pt x="510" y="0"/>
                  </a:lnTo>
                  <a:lnTo>
                    <a:pt x="0" y="8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277;p30">
              <a:extLst>
                <a:ext uri="{FF2B5EF4-FFF2-40B4-BE49-F238E27FC236}">
                  <a16:creationId xmlns:a16="http://schemas.microsoft.com/office/drawing/2014/main" id="{7C22C049-FE4B-2332-EA52-A92953086E08}"/>
                </a:ext>
              </a:extLst>
            </p:cNvPr>
            <p:cNvSpPr/>
            <p:nvPr/>
          </p:nvSpPr>
          <p:spPr>
            <a:xfrm>
              <a:off x="1702790" y="2519097"/>
              <a:ext cx="106806" cy="212988"/>
            </a:xfrm>
            <a:custGeom>
              <a:avLst/>
              <a:gdLst/>
              <a:ahLst/>
              <a:cxnLst/>
              <a:rect l="l" t="t" r="r" b="b"/>
              <a:pathLst>
                <a:path w="1562" h="3115" extrusionOk="0">
                  <a:moveTo>
                    <a:pt x="494" y="3115"/>
                  </a:moveTo>
                  <a:lnTo>
                    <a:pt x="0" y="1265"/>
                  </a:lnTo>
                  <a:lnTo>
                    <a:pt x="145" y="207"/>
                  </a:lnTo>
                  <a:cubicBezTo>
                    <a:pt x="164" y="76"/>
                    <a:pt x="303" y="1"/>
                    <a:pt x="421" y="58"/>
                  </a:cubicBezTo>
                  <a:cubicBezTo>
                    <a:pt x="491" y="91"/>
                    <a:pt x="534" y="162"/>
                    <a:pt x="532" y="239"/>
                  </a:cubicBezTo>
                  <a:lnTo>
                    <a:pt x="517" y="776"/>
                  </a:lnTo>
                  <a:lnTo>
                    <a:pt x="1562" y="1747"/>
                  </a:lnTo>
                  <a:close/>
                </a:path>
              </a:pathLst>
            </a:custGeom>
            <a:solidFill>
              <a:srgbClr val="B48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278;p30">
              <a:extLst>
                <a:ext uri="{FF2B5EF4-FFF2-40B4-BE49-F238E27FC236}">
                  <a16:creationId xmlns:a16="http://schemas.microsoft.com/office/drawing/2014/main" id="{4F92A469-B473-3078-DB21-E76C192E8966}"/>
                </a:ext>
              </a:extLst>
            </p:cNvPr>
            <p:cNvSpPr/>
            <p:nvPr/>
          </p:nvSpPr>
          <p:spPr>
            <a:xfrm>
              <a:off x="1769526" y="2515268"/>
              <a:ext cx="172243" cy="227484"/>
            </a:xfrm>
            <a:custGeom>
              <a:avLst/>
              <a:gdLst/>
              <a:ahLst/>
              <a:cxnLst/>
              <a:rect l="l" t="t" r="r" b="b"/>
              <a:pathLst>
                <a:path w="2519" h="3327" extrusionOk="0">
                  <a:moveTo>
                    <a:pt x="0" y="1400"/>
                  </a:moveTo>
                  <a:lnTo>
                    <a:pt x="1692" y="768"/>
                  </a:lnTo>
                  <a:lnTo>
                    <a:pt x="1765" y="1"/>
                  </a:lnTo>
                  <a:lnTo>
                    <a:pt x="2232" y="130"/>
                  </a:lnTo>
                  <a:cubicBezTo>
                    <a:pt x="2371" y="165"/>
                    <a:pt x="2475" y="284"/>
                    <a:pt x="2491" y="427"/>
                  </a:cubicBezTo>
                  <a:lnTo>
                    <a:pt x="2496" y="471"/>
                  </a:lnTo>
                  <a:cubicBezTo>
                    <a:pt x="2519" y="671"/>
                    <a:pt x="2451" y="871"/>
                    <a:pt x="2313" y="1016"/>
                  </a:cubicBezTo>
                  <a:lnTo>
                    <a:pt x="120" y="3326"/>
                  </a:lnTo>
                  <a:close/>
                </a:path>
              </a:pathLst>
            </a:custGeom>
            <a:solidFill>
              <a:srgbClr val="B48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279;p30">
              <a:extLst>
                <a:ext uri="{FF2B5EF4-FFF2-40B4-BE49-F238E27FC236}">
                  <a16:creationId xmlns:a16="http://schemas.microsoft.com/office/drawing/2014/main" id="{36565CEA-35ED-8874-5278-551D86530177}"/>
                </a:ext>
              </a:extLst>
            </p:cNvPr>
            <p:cNvSpPr/>
            <p:nvPr/>
          </p:nvSpPr>
          <p:spPr>
            <a:xfrm>
              <a:off x="1710380" y="2579748"/>
              <a:ext cx="213201" cy="207518"/>
            </a:xfrm>
            <a:custGeom>
              <a:avLst/>
              <a:gdLst/>
              <a:ahLst/>
              <a:cxnLst/>
              <a:rect l="l" t="t" r="r" b="b"/>
              <a:pathLst>
                <a:path w="3118" h="3035" extrusionOk="0">
                  <a:moveTo>
                    <a:pt x="2971" y="1"/>
                  </a:moveTo>
                  <a:lnTo>
                    <a:pt x="3095" y="881"/>
                  </a:lnTo>
                  <a:cubicBezTo>
                    <a:pt x="3117" y="1046"/>
                    <a:pt x="3060" y="1212"/>
                    <a:pt x="2939" y="1326"/>
                  </a:cubicBezTo>
                  <a:cubicBezTo>
                    <a:pt x="2989" y="1572"/>
                    <a:pt x="2871" y="1820"/>
                    <a:pt x="2649" y="1936"/>
                  </a:cubicBezTo>
                  <a:lnTo>
                    <a:pt x="551" y="3035"/>
                  </a:lnTo>
                  <a:lnTo>
                    <a:pt x="0" y="794"/>
                  </a:lnTo>
                  <a:close/>
                </a:path>
              </a:pathLst>
            </a:custGeom>
            <a:solidFill>
              <a:srgbClr val="B48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280;p30">
              <a:extLst>
                <a:ext uri="{FF2B5EF4-FFF2-40B4-BE49-F238E27FC236}">
                  <a16:creationId xmlns:a16="http://schemas.microsoft.com/office/drawing/2014/main" id="{015C3432-F39B-825C-BCA1-7D092AE6F0AF}"/>
                </a:ext>
              </a:extLst>
            </p:cNvPr>
            <p:cNvSpPr/>
            <p:nvPr/>
          </p:nvSpPr>
          <p:spPr>
            <a:xfrm>
              <a:off x="1545591" y="2688125"/>
              <a:ext cx="268792" cy="614418"/>
            </a:xfrm>
            <a:custGeom>
              <a:avLst/>
              <a:gdLst/>
              <a:ahLst/>
              <a:cxnLst/>
              <a:rect l="l" t="t" r="r" b="b"/>
              <a:pathLst>
                <a:path w="3931" h="8986" extrusionOk="0">
                  <a:moveTo>
                    <a:pt x="3930" y="533"/>
                  </a:moveTo>
                  <a:cubicBezTo>
                    <a:pt x="3681" y="3135"/>
                    <a:pt x="3475" y="5234"/>
                    <a:pt x="3329" y="6706"/>
                  </a:cubicBezTo>
                  <a:cubicBezTo>
                    <a:pt x="3198" y="8031"/>
                    <a:pt x="1998" y="8986"/>
                    <a:pt x="677" y="8820"/>
                  </a:cubicBezTo>
                  <a:cubicBezTo>
                    <a:pt x="54" y="7757"/>
                    <a:pt x="0" y="6454"/>
                    <a:pt x="534" y="5343"/>
                  </a:cubicBezTo>
                  <a:lnTo>
                    <a:pt x="3104" y="0"/>
                  </a:lnTo>
                  <a:close/>
                </a:path>
              </a:pathLst>
            </a:custGeom>
            <a:solidFill>
              <a:srgbClr val="B48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281;p30">
              <a:extLst>
                <a:ext uri="{FF2B5EF4-FFF2-40B4-BE49-F238E27FC236}">
                  <a16:creationId xmlns:a16="http://schemas.microsoft.com/office/drawing/2014/main" id="{6AEBC9C3-E129-86F7-A1F2-3C5660040A0C}"/>
                </a:ext>
              </a:extLst>
            </p:cNvPr>
            <p:cNvSpPr/>
            <p:nvPr/>
          </p:nvSpPr>
          <p:spPr>
            <a:xfrm>
              <a:off x="1679405" y="3177841"/>
              <a:ext cx="387632" cy="255791"/>
            </a:xfrm>
            <a:custGeom>
              <a:avLst/>
              <a:gdLst/>
              <a:ahLst/>
              <a:cxnLst/>
              <a:rect l="l" t="t" r="r" b="b"/>
              <a:pathLst>
                <a:path w="5669" h="3741" extrusionOk="0">
                  <a:moveTo>
                    <a:pt x="2942" y="619"/>
                  </a:moveTo>
                  <a:lnTo>
                    <a:pt x="0" y="3350"/>
                  </a:lnTo>
                  <a:cubicBezTo>
                    <a:pt x="0" y="3350"/>
                    <a:pt x="2704" y="3741"/>
                    <a:pt x="5028" y="2421"/>
                  </a:cubicBezTo>
                  <a:cubicBezTo>
                    <a:pt x="5654" y="2065"/>
                    <a:pt x="5668" y="1107"/>
                    <a:pt x="5276" y="693"/>
                  </a:cubicBezTo>
                  <a:cubicBezTo>
                    <a:pt x="4650" y="32"/>
                    <a:pt x="3608" y="0"/>
                    <a:pt x="2942" y="619"/>
                  </a:cubicBezTo>
                  <a:close/>
                </a:path>
              </a:pathLst>
            </a:custGeom>
            <a:solidFill>
              <a:srgbClr val="874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282;p30">
              <a:extLst>
                <a:ext uri="{FF2B5EF4-FFF2-40B4-BE49-F238E27FC236}">
                  <a16:creationId xmlns:a16="http://schemas.microsoft.com/office/drawing/2014/main" id="{2416DE99-FF4C-474A-484A-61046857A5E8}"/>
                </a:ext>
              </a:extLst>
            </p:cNvPr>
            <p:cNvSpPr/>
            <p:nvPr/>
          </p:nvSpPr>
          <p:spPr>
            <a:xfrm>
              <a:off x="1119807" y="3244166"/>
              <a:ext cx="540661" cy="486420"/>
            </a:xfrm>
            <a:custGeom>
              <a:avLst/>
              <a:gdLst/>
              <a:ahLst/>
              <a:cxnLst/>
              <a:rect l="l" t="t" r="r" b="b"/>
              <a:pathLst>
                <a:path w="7907" h="7114" extrusionOk="0">
                  <a:moveTo>
                    <a:pt x="24" y="4948"/>
                  </a:moveTo>
                  <a:cubicBezTo>
                    <a:pt x="0" y="6054"/>
                    <a:pt x="806" y="6973"/>
                    <a:pt x="1823" y="6998"/>
                  </a:cubicBezTo>
                  <a:lnTo>
                    <a:pt x="2480" y="7016"/>
                  </a:lnTo>
                  <a:lnTo>
                    <a:pt x="6335" y="7114"/>
                  </a:lnTo>
                  <a:lnTo>
                    <a:pt x="7789" y="6492"/>
                  </a:lnTo>
                  <a:lnTo>
                    <a:pt x="7885" y="2018"/>
                  </a:lnTo>
                  <a:cubicBezTo>
                    <a:pt x="7907" y="1014"/>
                    <a:pt x="7176" y="179"/>
                    <a:pt x="6254" y="156"/>
                  </a:cubicBezTo>
                  <a:lnTo>
                    <a:pt x="132" y="1"/>
                  </a:lnTo>
                  <a:lnTo>
                    <a:pt x="69" y="292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283;p30">
              <a:extLst>
                <a:ext uri="{FF2B5EF4-FFF2-40B4-BE49-F238E27FC236}">
                  <a16:creationId xmlns:a16="http://schemas.microsoft.com/office/drawing/2014/main" id="{11F81AA1-E4A7-04B8-0E40-71D8F2F51406}"/>
                </a:ext>
              </a:extLst>
            </p:cNvPr>
            <p:cNvSpPr/>
            <p:nvPr/>
          </p:nvSpPr>
          <p:spPr>
            <a:xfrm>
              <a:off x="1117755" y="3244166"/>
              <a:ext cx="455189" cy="486420"/>
            </a:xfrm>
            <a:custGeom>
              <a:avLst/>
              <a:gdLst/>
              <a:ahLst/>
              <a:cxnLst/>
              <a:rect l="l" t="t" r="r" b="b"/>
              <a:pathLst>
                <a:path w="6657" h="7114" extrusionOk="0">
                  <a:moveTo>
                    <a:pt x="25" y="4948"/>
                  </a:moveTo>
                  <a:cubicBezTo>
                    <a:pt x="1" y="6054"/>
                    <a:pt x="794" y="6973"/>
                    <a:pt x="1795" y="6998"/>
                  </a:cubicBezTo>
                  <a:lnTo>
                    <a:pt x="2441" y="7016"/>
                  </a:lnTo>
                  <a:lnTo>
                    <a:pt x="6237" y="7114"/>
                  </a:lnTo>
                  <a:lnTo>
                    <a:pt x="6318" y="3872"/>
                  </a:lnTo>
                  <a:cubicBezTo>
                    <a:pt x="6318" y="1283"/>
                    <a:pt x="6656" y="105"/>
                    <a:pt x="4165" y="105"/>
                  </a:cubicBezTo>
                  <a:lnTo>
                    <a:pt x="130" y="1"/>
                  </a:lnTo>
                  <a:lnTo>
                    <a:pt x="68" y="29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284;p30">
              <a:extLst>
                <a:ext uri="{FF2B5EF4-FFF2-40B4-BE49-F238E27FC236}">
                  <a16:creationId xmlns:a16="http://schemas.microsoft.com/office/drawing/2014/main" id="{7537A9AD-1B02-A747-CEBB-1A686FA675B3}"/>
                </a:ext>
              </a:extLst>
            </p:cNvPr>
            <p:cNvSpPr/>
            <p:nvPr/>
          </p:nvSpPr>
          <p:spPr>
            <a:xfrm>
              <a:off x="1866143" y="2673766"/>
              <a:ext cx="296211" cy="551308"/>
            </a:xfrm>
            <a:custGeom>
              <a:avLst/>
              <a:gdLst/>
              <a:ahLst/>
              <a:cxnLst/>
              <a:rect l="l" t="t" r="r" b="b"/>
              <a:pathLst>
                <a:path w="4332" h="8063" extrusionOk="0">
                  <a:moveTo>
                    <a:pt x="389" y="8063"/>
                  </a:moveTo>
                  <a:lnTo>
                    <a:pt x="3125" y="8063"/>
                  </a:lnTo>
                  <a:lnTo>
                    <a:pt x="4332" y="0"/>
                  </a:lnTo>
                  <a:lnTo>
                    <a:pt x="1489" y="0"/>
                  </a:lnTo>
                  <a:cubicBezTo>
                    <a:pt x="1310" y="0"/>
                    <a:pt x="1158" y="130"/>
                    <a:pt x="1132" y="306"/>
                  </a:cubicBezTo>
                  <a:lnTo>
                    <a:pt x="34" y="7649"/>
                  </a:lnTo>
                  <a:cubicBezTo>
                    <a:pt x="0" y="7867"/>
                    <a:pt x="168" y="8063"/>
                    <a:pt x="389" y="80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285;p30">
              <a:extLst>
                <a:ext uri="{FF2B5EF4-FFF2-40B4-BE49-F238E27FC236}">
                  <a16:creationId xmlns:a16="http://schemas.microsoft.com/office/drawing/2014/main" id="{DA2B9B77-A572-EB3A-E6E5-59603A0481B4}"/>
                </a:ext>
              </a:extLst>
            </p:cNvPr>
            <p:cNvSpPr/>
            <p:nvPr/>
          </p:nvSpPr>
          <p:spPr>
            <a:xfrm>
              <a:off x="1897391" y="2673766"/>
              <a:ext cx="936430" cy="551308"/>
            </a:xfrm>
            <a:custGeom>
              <a:avLst/>
              <a:gdLst/>
              <a:ahLst/>
              <a:cxnLst/>
              <a:rect l="l" t="t" r="r" b="b"/>
              <a:pathLst>
                <a:path w="13695" h="8063" extrusionOk="0">
                  <a:moveTo>
                    <a:pt x="389" y="8063"/>
                  </a:moveTo>
                  <a:lnTo>
                    <a:pt x="12207" y="8063"/>
                  </a:lnTo>
                  <a:cubicBezTo>
                    <a:pt x="12386" y="8063"/>
                    <a:pt x="12537" y="7933"/>
                    <a:pt x="12563" y="7757"/>
                  </a:cubicBezTo>
                  <a:lnTo>
                    <a:pt x="13662" y="413"/>
                  </a:lnTo>
                  <a:cubicBezTo>
                    <a:pt x="13695" y="196"/>
                    <a:pt x="13526" y="0"/>
                    <a:pt x="13306" y="0"/>
                  </a:cubicBezTo>
                  <a:lnTo>
                    <a:pt x="1489" y="0"/>
                  </a:lnTo>
                  <a:cubicBezTo>
                    <a:pt x="1311" y="0"/>
                    <a:pt x="1160" y="130"/>
                    <a:pt x="1134" y="306"/>
                  </a:cubicBezTo>
                  <a:lnTo>
                    <a:pt x="34" y="7649"/>
                  </a:lnTo>
                  <a:cubicBezTo>
                    <a:pt x="1" y="7867"/>
                    <a:pt x="170" y="8063"/>
                    <a:pt x="389" y="80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286;p30">
              <a:extLst>
                <a:ext uri="{FF2B5EF4-FFF2-40B4-BE49-F238E27FC236}">
                  <a16:creationId xmlns:a16="http://schemas.microsoft.com/office/drawing/2014/main" id="{CFD6842B-5E49-C5C7-C31E-1DA1DBCFCBE0}"/>
                </a:ext>
              </a:extLst>
            </p:cNvPr>
            <p:cNvSpPr/>
            <p:nvPr/>
          </p:nvSpPr>
          <p:spPr>
            <a:xfrm>
              <a:off x="2234901" y="2931205"/>
              <a:ext cx="319733" cy="293876"/>
            </a:xfrm>
            <a:custGeom>
              <a:avLst/>
              <a:gdLst/>
              <a:ahLst/>
              <a:cxnLst/>
              <a:rect l="l" t="t" r="r" b="b"/>
              <a:pathLst>
                <a:path w="4676" h="4298" extrusionOk="0">
                  <a:moveTo>
                    <a:pt x="1" y="4298"/>
                  </a:moveTo>
                  <a:lnTo>
                    <a:pt x="4073" y="4298"/>
                  </a:lnTo>
                  <a:lnTo>
                    <a:pt x="4675" y="1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287;p30">
              <a:extLst>
                <a:ext uri="{FF2B5EF4-FFF2-40B4-BE49-F238E27FC236}">
                  <a16:creationId xmlns:a16="http://schemas.microsoft.com/office/drawing/2014/main" id="{D6BB70D8-1896-FEA0-9638-0DD3C0AD730A}"/>
                </a:ext>
              </a:extLst>
            </p:cNvPr>
            <p:cNvSpPr/>
            <p:nvPr/>
          </p:nvSpPr>
          <p:spPr>
            <a:xfrm>
              <a:off x="2278252" y="2931205"/>
              <a:ext cx="332793" cy="418865"/>
            </a:xfrm>
            <a:custGeom>
              <a:avLst/>
              <a:gdLst/>
              <a:ahLst/>
              <a:cxnLst/>
              <a:rect l="l" t="t" r="r" b="b"/>
              <a:pathLst>
                <a:path w="4867" h="6126" extrusionOk="0">
                  <a:moveTo>
                    <a:pt x="2429" y="2888"/>
                  </a:moveTo>
                  <a:cubicBezTo>
                    <a:pt x="2939" y="2888"/>
                    <a:pt x="3401" y="3302"/>
                    <a:pt x="3461" y="3813"/>
                  </a:cubicBezTo>
                  <a:cubicBezTo>
                    <a:pt x="3520" y="4323"/>
                    <a:pt x="3155" y="4736"/>
                    <a:pt x="2646" y="4736"/>
                  </a:cubicBezTo>
                  <a:cubicBezTo>
                    <a:pt x="2136" y="4736"/>
                    <a:pt x="1674" y="4323"/>
                    <a:pt x="1613" y="3813"/>
                  </a:cubicBezTo>
                  <a:cubicBezTo>
                    <a:pt x="1554" y="3302"/>
                    <a:pt x="1918" y="2888"/>
                    <a:pt x="2429" y="2888"/>
                  </a:cubicBezTo>
                  <a:close/>
                  <a:moveTo>
                    <a:pt x="0" y="1"/>
                  </a:moveTo>
                  <a:lnTo>
                    <a:pt x="796" y="6126"/>
                  </a:lnTo>
                  <a:lnTo>
                    <a:pt x="4867" y="6126"/>
                  </a:lnTo>
                  <a:lnTo>
                    <a:pt x="40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288;p30">
              <a:extLst>
                <a:ext uri="{FF2B5EF4-FFF2-40B4-BE49-F238E27FC236}">
                  <a16:creationId xmlns:a16="http://schemas.microsoft.com/office/drawing/2014/main" id="{B14AA77E-89F0-141E-8B15-B9B8E0E9D00B}"/>
                </a:ext>
              </a:extLst>
            </p:cNvPr>
            <p:cNvSpPr/>
            <p:nvPr/>
          </p:nvSpPr>
          <p:spPr>
            <a:xfrm>
              <a:off x="2109634" y="3308988"/>
              <a:ext cx="483634" cy="41093"/>
            </a:xfrm>
            <a:custGeom>
              <a:avLst/>
              <a:gdLst/>
              <a:ahLst/>
              <a:cxnLst/>
              <a:rect l="l" t="t" r="r" b="b"/>
              <a:pathLst>
                <a:path w="7073" h="601" extrusionOk="0">
                  <a:moveTo>
                    <a:pt x="0" y="1"/>
                  </a:moveTo>
                  <a:lnTo>
                    <a:pt x="7072" y="1"/>
                  </a:lnTo>
                  <a:lnTo>
                    <a:pt x="7072" y="601"/>
                  </a:lnTo>
                  <a:lnTo>
                    <a:pt x="0" y="60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289;p30">
              <a:extLst>
                <a:ext uri="{FF2B5EF4-FFF2-40B4-BE49-F238E27FC236}">
                  <a16:creationId xmlns:a16="http://schemas.microsoft.com/office/drawing/2014/main" id="{8DA6483B-FB7B-306E-9DBC-38E33EE285E3}"/>
                </a:ext>
              </a:extLst>
            </p:cNvPr>
            <p:cNvSpPr/>
            <p:nvPr/>
          </p:nvSpPr>
          <p:spPr>
            <a:xfrm>
              <a:off x="2307175" y="2931205"/>
              <a:ext cx="332862" cy="418865"/>
            </a:xfrm>
            <a:custGeom>
              <a:avLst/>
              <a:gdLst/>
              <a:ahLst/>
              <a:cxnLst/>
              <a:rect l="l" t="t" r="r" b="b"/>
              <a:pathLst>
                <a:path w="4868" h="6126" extrusionOk="0">
                  <a:moveTo>
                    <a:pt x="2429" y="2888"/>
                  </a:moveTo>
                  <a:cubicBezTo>
                    <a:pt x="2939" y="2888"/>
                    <a:pt x="3402" y="3302"/>
                    <a:pt x="3462" y="3813"/>
                  </a:cubicBezTo>
                  <a:cubicBezTo>
                    <a:pt x="3521" y="4323"/>
                    <a:pt x="3156" y="4736"/>
                    <a:pt x="2647" y="4736"/>
                  </a:cubicBezTo>
                  <a:cubicBezTo>
                    <a:pt x="2137" y="4736"/>
                    <a:pt x="1675" y="4323"/>
                    <a:pt x="1614" y="3813"/>
                  </a:cubicBezTo>
                  <a:cubicBezTo>
                    <a:pt x="1554" y="3302"/>
                    <a:pt x="1920" y="2888"/>
                    <a:pt x="2429" y="2888"/>
                  </a:cubicBezTo>
                  <a:close/>
                  <a:moveTo>
                    <a:pt x="0" y="1"/>
                  </a:moveTo>
                  <a:lnTo>
                    <a:pt x="796" y="6126"/>
                  </a:lnTo>
                  <a:lnTo>
                    <a:pt x="4868" y="6126"/>
                  </a:lnTo>
                  <a:lnTo>
                    <a:pt x="40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290;p30">
              <a:extLst>
                <a:ext uri="{FF2B5EF4-FFF2-40B4-BE49-F238E27FC236}">
                  <a16:creationId xmlns:a16="http://schemas.microsoft.com/office/drawing/2014/main" id="{08648AA1-DA97-3BB9-05A0-7759994FD880}"/>
                </a:ext>
              </a:extLst>
            </p:cNvPr>
            <p:cNvSpPr/>
            <p:nvPr/>
          </p:nvSpPr>
          <p:spPr>
            <a:xfrm>
              <a:off x="2800174" y="3453400"/>
              <a:ext cx="268655" cy="1118889"/>
            </a:xfrm>
            <a:custGeom>
              <a:avLst/>
              <a:gdLst/>
              <a:ahLst/>
              <a:cxnLst/>
              <a:rect l="l" t="t" r="r" b="b"/>
              <a:pathLst>
                <a:path w="3929" h="16364" extrusionOk="0">
                  <a:moveTo>
                    <a:pt x="0" y="0"/>
                  </a:moveTo>
                  <a:lnTo>
                    <a:pt x="3296" y="16364"/>
                  </a:lnTo>
                  <a:lnTo>
                    <a:pt x="3928" y="16364"/>
                  </a:lnTo>
                  <a:lnTo>
                    <a:pt x="1265" y="0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291;p30">
              <a:extLst>
                <a:ext uri="{FF2B5EF4-FFF2-40B4-BE49-F238E27FC236}">
                  <a16:creationId xmlns:a16="http://schemas.microsoft.com/office/drawing/2014/main" id="{94B09B28-7FF1-0988-7FEA-69FF04764D54}"/>
                </a:ext>
              </a:extLst>
            </p:cNvPr>
            <p:cNvSpPr/>
            <p:nvPr/>
          </p:nvSpPr>
          <p:spPr>
            <a:xfrm>
              <a:off x="2381022" y="3453400"/>
              <a:ext cx="236449" cy="921353"/>
            </a:xfrm>
            <a:custGeom>
              <a:avLst/>
              <a:gdLst/>
              <a:ahLst/>
              <a:cxnLst/>
              <a:rect l="l" t="t" r="r" b="b"/>
              <a:pathLst>
                <a:path w="3458" h="13475" extrusionOk="0">
                  <a:moveTo>
                    <a:pt x="3457" y="13475"/>
                  </a:moveTo>
                  <a:cubicBezTo>
                    <a:pt x="3205" y="13464"/>
                    <a:pt x="2954" y="13454"/>
                    <a:pt x="2708" y="13444"/>
                  </a:cubicBezTo>
                  <a:lnTo>
                    <a:pt x="0" y="0"/>
                  </a:lnTo>
                  <a:lnTo>
                    <a:pt x="12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292;p30">
              <a:extLst>
                <a:ext uri="{FF2B5EF4-FFF2-40B4-BE49-F238E27FC236}">
                  <a16:creationId xmlns:a16="http://schemas.microsoft.com/office/drawing/2014/main" id="{7D8E5451-AD96-0BB3-A3E8-BCE16CA9EA68}"/>
                </a:ext>
              </a:extLst>
            </p:cNvPr>
            <p:cNvSpPr/>
            <p:nvPr/>
          </p:nvSpPr>
          <p:spPr>
            <a:xfrm>
              <a:off x="1267364" y="3453400"/>
              <a:ext cx="268587" cy="1118889"/>
            </a:xfrm>
            <a:custGeom>
              <a:avLst/>
              <a:gdLst/>
              <a:ahLst/>
              <a:cxnLst/>
              <a:rect l="l" t="t" r="r" b="b"/>
              <a:pathLst>
                <a:path w="3928" h="16364" extrusionOk="0">
                  <a:moveTo>
                    <a:pt x="3927" y="0"/>
                  </a:moveTo>
                  <a:lnTo>
                    <a:pt x="632" y="16364"/>
                  </a:lnTo>
                  <a:lnTo>
                    <a:pt x="1" y="16364"/>
                  </a:lnTo>
                  <a:lnTo>
                    <a:pt x="2664" y="0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293;p30">
              <a:extLst>
                <a:ext uri="{FF2B5EF4-FFF2-40B4-BE49-F238E27FC236}">
                  <a16:creationId xmlns:a16="http://schemas.microsoft.com/office/drawing/2014/main" id="{2C2EE226-30DD-3E7B-48AF-091AE5E9F9AE}"/>
                </a:ext>
              </a:extLst>
            </p:cNvPr>
            <p:cNvSpPr/>
            <p:nvPr/>
          </p:nvSpPr>
          <p:spPr>
            <a:xfrm>
              <a:off x="1218201" y="3350014"/>
              <a:ext cx="1850637" cy="103451"/>
            </a:xfrm>
            <a:custGeom>
              <a:avLst/>
              <a:gdLst/>
              <a:ahLst/>
              <a:cxnLst/>
              <a:rect l="l" t="t" r="r" b="b"/>
              <a:pathLst>
                <a:path w="27065" h="1513" extrusionOk="0">
                  <a:moveTo>
                    <a:pt x="27064" y="1"/>
                  </a:moveTo>
                  <a:lnTo>
                    <a:pt x="1" y="1"/>
                  </a:lnTo>
                  <a:lnTo>
                    <a:pt x="1" y="1512"/>
                  </a:lnTo>
                  <a:lnTo>
                    <a:pt x="27064" y="151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1342;p31">
            <a:extLst>
              <a:ext uri="{FF2B5EF4-FFF2-40B4-BE49-F238E27FC236}">
                <a16:creationId xmlns:a16="http://schemas.microsoft.com/office/drawing/2014/main" id="{B2E393BE-8FD7-AF47-AE7C-DC2ECF954218}"/>
              </a:ext>
            </a:extLst>
          </p:cNvPr>
          <p:cNvGrpSpPr/>
          <p:nvPr/>
        </p:nvGrpSpPr>
        <p:grpSpPr>
          <a:xfrm>
            <a:off x="2123299" y="1886697"/>
            <a:ext cx="1960392" cy="2731460"/>
            <a:chOff x="6353330" y="1695700"/>
            <a:chExt cx="2160980" cy="3033625"/>
          </a:xfrm>
        </p:grpSpPr>
        <p:sp>
          <p:nvSpPr>
            <p:cNvPr id="331" name="Google Shape;1343;p31">
              <a:extLst>
                <a:ext uri="{FF2B5EF4-FFF2-40B4-BE49-F238E27FC236}">
                  <a16:creationId xmlns:a16="http://schemas.microsoft.com/office/drawing/2014/main" id="{FF441F28-E7E0-6278-9429-C3DDAEB06E64}"/>
                </a:ext>
              </a:extLst>
            </p:cNvPr>
            <p:cNvSpPr/>
            <p:nvPr/>
          </p:nvSpPr>
          <p:spPr>
            <a:xfrm flipH="1">
              <a:off x="7452292" y="4704672"/>
              <a:ext cx="492085" cy="24653"/>
            </a:xfrm>
            <a:custGeom>
              <a:avLst/>
              <a:gdLst/>
              <a:ahLst/>
              <a:cxnLst/>
              <a:rect l="l" t="t" r="r" b="b"/>
              <a:pathLst>
                <a:path w="5549" h="278" extrusionOk="0">
                  <a:moveTo>
                    <a:pt x="1" y="278"/>
                  </a:moveTo>
                  <a:lnTo>
                    <a:pt x="5545" y="278"/>
                  </a:lnTo>
                  <a:lnTo>
                    <a:pt x="5548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344;p31">
              <a:extLst>
                <a:ext uri="{FF2B5EF4-FFF2-40B4-BE49-F238E27FC236}">
                  <a16:creationId xmlns:a16="http://schemas.microsoft.com/office/drawing/2014/main" id="{DCFA9C90-379D-232D-2549-273BA7B0FE47}"/>
                </a:ext>
              </a:extLst>
            </p:cNvPr>
            <p:cNvSpPr/>
            <p:nvPr/>
          </p:nvSpPr>
          <p:spPr>
            <a:xfrm flipH="1">
              <a:off x="6744018" y="4704672"/>
              <a:ext cx="478074" cy="24653"/>
            </a:xfrm>
            <a:custGeom>
              <a:avLst/>
              <a:gdLst/>
              <a:ahLst/>
              <a:cxnLst/>
              <a:rect l="l" t="t" r="r" b="b"/>
              <a:pathLst>
                <a:path w="5391" h="278" extrusionOk="0">
                  <a:moveTo>
                    <a:pt x="1" y="278"/>
                  </a:moveTo>
                  <a:lnTo>
                    <a:pt x="5391" y="278"/>
                  </a:lnTo>
                  <a:lnTo>
                    <a:pt x="539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1345;p31">
              <a:extLst>
                <a:ext uri="{FF2B5EF4-FFF2-40B4-BE49-F238E27FC236}">
                  <a16:creationId xmlns:a16="http://schemas.microsoft.com/office/drawing/2014/main" id="{9FC01CDC-9BC5-A5A1-E5DE-DA62250B6A94}"/>
                </a:ext>
              </a:extLst>
            </p:cNvPr>
            <p:cNvGrpSpPr/>
            <p:nvPr/>
          </p:nvGrpSpPr>
          <p:grpSpPr>
            <a:xfrm>
              <a:off x="6353330" y="1695700"/>
              <a:ext cx="2160980" cy="3012877"/>
              <a:chOff x="6552140" y="1695700"/>
              <a:chExt cx="2160980" cy="3012877"/>
            </a:xfrm>
          </p:grpSpPr>
          <p:grpSp>
            <p:nvGrpSpPr>
              <p:cNvPr id="335" name="Google Shape;1360;p31">
                <a:extLst>
                  <a:ext uri="{FF2B5EF4-FFF2-40B4-BE49-F238E27FC236}">
                    <a16:creationId xmlns:a16="http://schemas.microsoft.com/office/drawing/2014/main" id="{8924A24C-7712-C439-D34E-5AE75A73D9BA}"/>
                  </a:ext>
                </a:extLst>
              </p:cNvPr>
              <p:cNvGrpSpPr/>
              <p:nvPr/>
            </p:nvGrpSpPr>
            <p:grpSpPr>
              <a:xfrm flipH="1">
                <a:off x="7609947" y="1763111"/>
                <a:ext cx="1103173" cy="649248"/>
                <a:chOff x="6567075" y="1329436"/>
                <a:chExt cx="750560" cy="441725"/>
              </a:xfrm>
            </p:grpSpPr>
            <p:grpSp>
              <p:nvGrpSpPr>
                <p:cNvPr id="392" name="Google Shape;1361;p31">
                  <a:extLst>
                    <a:ext uri="{FF2B5EF4-FFF2-40B4-BE49-F238E27FC236}">
                      <a16:creationId xmlns:a16="http://schemas.microsoft.com/office/drawing/2014/main" id="{E00430CA-9B37-0709-3219-23AA54BD7078}"/>
                    </a:ext>
                  </a:extLst>
                </p:cNvPr>
                <p:cNvGrpSpPr/>
                <p:nvPr/>
              </p:nvGrpSpPr>
              <p:grpSpPr>
                <a:xfrm>
                  <a:off x="6854197" y="1437303"/>
                  <a:ext cx="463438" cy="295104"/>
                  <a:chOff x="6854197" y="1437303"/>
                  <a:chExt cx="463438" cy="295104"/>
                </a:xfrm>
              </p:grpSpPr>
              <p:sp>
                <p:nvSpPr>
                  <p:cNvPr id="402" name="Google Shape;1362;p31">
                    <a:extLst>
                      <a:ext uri="{FF2B5EF4-FFF2-40B4-BE49-F238E27FC236}">
                        <a16:creationId xmlns:a16="http://schemas.microsoft.com/office/drawing/2014/main" id="{FF7EB8EA-05E6-4E1C-1DE4-349819E5F049}"/>
                      </a:ext>
                    </a:extLst>
                  </p:cNvPr>
                  <p:cNvSpPr/>
                  <p:nvPr/>
                </p:nvSpPr>
                <p:spPr>
                  <a:xfrm>
                    <a:off x="7263055" y="1545764"/>
                    <a:ext cx="54579" cy="184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3720" extrusionOk="0">
                        <a:moveTo>
                          <a:pt x="307" y="1"/>
                        </a:moveTo>
                        <a:lnTo>
                          <a:pt x="0" y="3653"/>
                        </a:lnTo>
                        <a:lnTo>
                          <a:pt x="794" y="3719"/>
                        </a:lnTo>
                        <a:lnTo>
                          <a:pt x="1100" y="67"/>
                        </a:lnTo>
                        <a:lnTo>
                          <a:pt x="307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3" name="Google Shape;1363;p31">
                    <a:extLst>
                      <a:ext uri="{FF2B5EF4-FFF2-40B4-BE49-F238E27FC236}">
                        <a16:creationId xmlns:a16="http://schemas.microsoft.com/office/drawing/2014/main" id="{0709E87C-52D0-8E76-9220-72248006533C}"/>
                      </a:ext>
                    </a:extLst>
                  </p:cNvPr>
                  <p:cNvSpPr/>
                  <p:nvPr/>
                </p:nvSpPr>
                <p:spPr>
                  <a:xfrm>
                    <a:off x="7194053" y="1456289"/>
                    <a:ext cx="74260" cy="273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8" h="5525" extrusionOk="0">
                        <a:moveTo>
                          <a:pt x="306" y="1"/>
                        </a:moveTo>
                        <a:lnTo>
                          <a:pt x="0" y="5458"/>
                        </a:lnTo>
                        <a:lnTo>
                          <a:pt x="1191" y="5524"/>
                        </a:lnTo>
                        <a:lnTo>
                          <a:pt x="1498" y="67"/>
                        </a:lnTo>
                        <a:lnTo>
                          <a:pt x="30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4" name="Google Shape;1364;p31">
                    <a:extLst>
                      <a:ext uri="{FF2B5EF4-FFF2-40B4-BE49-F238E27FC236}">
                        <a16:creationId xmlns:a16="http://schemas.microsoft.com/office/drawing/2014/main" id="{34FC7BC1-89F4-CE5D-14D5-B52E1A4C314E}"/>
                      </a:ext>
                    </a:extLst>
                  </p:cNvPr>
                  <p:cNvSpPr/>
                  <p:nvPr/>
                </p:nvSpPr>
                <p:spPr>
                  <a:xfrm>
                    <a:off x="7144730" y="1507595"/>
                    <a:ext cx="54579" cy="222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4484" extrusionOk="0">
                        <a:moveTo>
                          <a:pt x="307" y="0"/>
                        </a:moveTo>
                        <a:lnTo>
                          <a:pt x="0" y="4429"/>
                        </a:lnTo>
                        <a:lnTo>
                          <a:pt x="794" y="4484"/>
                        </a:lnTo>
                        <a:lnTo>
                          <a:pt x="1100" y="55"/>
                        </a:lnTo>
                        <a:lnTo>
                          <a:pt x="307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5" name="Google Shape;1365;p31">
                    <a:extLst>
                      <a:ext uri="{FF2B5EF4-FFF2-40B4-BE49-F238E27FC236}">
                        <a16:creationId xmlns:a16="http://schemas.microsoft.com/office/drawing/2014/main" id="{EE1286D0-4A24-31B1-E942-FCCD2938AE2A}"/>
                      </a:ext>
                    </a:extLst>
                  </p:cNvPr>
                  <p:cNvSpPr/>
                  <p:nvPr/>
                </p:nvSpPr>
                <p:spPr>
                  <a:xfrm>
                    <a:off x="7050298" y="1528414"/>
                    <a:ext cx="84273" cy="203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0" h="4113" extrusionOk="0">
                        <a:moveTo>
                          <a:pt x="1184" y="1"/>
                        </a:moveTo>
                        <a:lnTo>
                          <a:pt x="1" y="154"/>
                        </a:lnTo>
                        <a:lnTo>
                          <a:pt x="517" y="4113"/>
                        </a:lnTo>
                        <a:lnTo>
                          <a:pt x="1700" y="3960"/>
                        </a:lnTo>
                        <a:lnTo>
                          <a:pt x="1184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6" name="Google Shape;1366;p31">
                    <a:extLst>
                      <a:ext uri="{FF2B5EF4-FFF2-40B4-BE49-F238E27FC236}">
                        <a16:creationId xmlns:a16="http://schemas.microsoft.com/office/drawing/2014/main" id="{7458D7CA-D2BA-6A3C-9171-CA9F4A5F01A7}"/>
                      </a:ext>
                    </a:extLst>
                  </p:cNvPr>
                  <p:cNvSpPr/>
                  <p:nvPr/>
                </p:nvSpPr>
                <p:spPr>
                  <a:xfrm>
                    <a:off x="6972472" y="1437303"/>
                    <a:ext cx="93543" cy="2948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" h="5947" extrusionOk="0">
                        <a:moveTo>
                          <a:pt x="1186" y="1"/>
                        </a:moveTo>
                        <a:lnTo>
                          <a:pt x="0" y="144"/>
                        </a:lnTo>
                        <a:lnTo>
                          <a:pt x="701" y="5946"/>
                        </a:lnTo>
                        <a:lnTo>
                          <a:pt x="1886" y="5802"/>
                        </a:lnTo>
                        <a:lnTo>
                          <a:pt x="118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7" name="Google Shape;1367;p31">
                    <a:extLst>
                      <a:ext uri="{FF2B5EF4-FFF2-40B4-BE49-F238E27FC236}">
                        <a16:creationId xmlns:a16="http://schemas.microsoft.com/office/drawing/2014/main" id="{011F8D5A-E866-9546-DF99-64C21250E6FF}"/>
                      </a:ext>
                    </a:extLst>
                  </p:cNvPr>
                  <p:cNvSpPr/>
                  <p:nvPr/>
                </p:nvSpPr>
                <p:spPr>
                  <a:xfrm>
                    <a:off x="6923150" y="1479736"/>
                    <a:ext cx="73863" cy="251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0" h="5075" extrusionOk="0">
                        <a:moveTo>
                          <a:pt x="788" y="1"/>
                        </a:moveTo>
                        <a:lnTo>
                          <a:pt x="1" y="112"/>
                        </a:lnTo>
                        <a:lnTo>
                          <a:pt x="701" y="5074"/>
                        </a:lnTo>
                        <a:lnTo>
                          <a:pt x="1489" y="4962"/>
                        </a:lnTo>
                        <a:lnTo>
                          <a:pt x="788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8" name="Google Shape;1368;p31">
                    <a:extLst>
                      <a:ext uri="{FF2B5EF4-FFF2-40B4-BE49-F238E27FC236}">
                        <a16:creationId xmlns:a16="http://schemas.microsoft.com/office/drawing/2014/main" id="{03BC18EF-DC01-41C7-5D53-715755757A25}"/>
                      </a:ext>
                    </a:extLst>
                  </p:cNvPr>
                  <p:cNvSpPr/>
                  <p:nvPr/>
                </p:nvSpPr>
                <p:spPr>
                  <a:xfrm>
                    <a:off x="6854197" y="1459263"/>
                    <a:ext cx="93444" cy="273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5" h="5510" extrusionOk="0">
                        <a:moveTo>
                          <a:pt x="1184" y="0"/>
                        </a:moveTo>
                        <a:lnTo>
                          <a:pt x="0" y="154"/>
                        </a:lnTo>
                        <a:lnTo>
                          <a:pt x="701" y="5509"/>
                        </a:lnTo>
                        <a:lnTo>
                          <a:pt x="1884" y="5354"/>
                        </a:lnTo>
                        <a:lnTo>
                          <a:pt x="1184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93" name="Google Shape;1369;p31">
                  <a:extLst>
                    <a:ext uri="{FF2B5EF4-FFF2-40B4-BE49-F238E27FC236}">
                      <a16:creationId xmlns:a16="http://schemas.microsoft.com/office/drawing/2014/main" id="{530567EA-D1D1-BE82-1043-51EA241A9904}"/>
                    </a:ext>
                  </a:extLst>
                </p:cNvPr>
                <p:cNvGrpSpPr/>
                <p:nvPr/>
              </p:nvGrpSpPr>
              <p:grpSpPr>
                <a:xfrm>
                  <a:off x="6652013" y="1329436"/>
                  <a:ext cx="229521" cy="403074"/>
                  <a:chOff x="6522150" y="1329350"/>
                  <a:chExt cx="115750" cy="203275"/>
                </a:xfrm>
              </p:grpSpPr>
              <p:sp>
                <p:nvSpPr>
                  <p:cNvPr id="395" name="Google Shape;1370;p31">
                    <a:extLst>
                      <a:ext uri="{FF2B5EF4-FFF2-40B4-BE49-F238E27FC236}">
                        <a16:creationId xmlns:a16="http://schemas.microsoft.com/office/drawing/2014/main" id="{82BA555E-7E13-EAE0-F545-67BB258DAD8A}"/>
                      </a:ext>
                    </a:extLst>
                  </p:cNvPr>
                  <p:cNvSpPr/>
                  <p:nvPr/>
                </p:nvSpPr>
                <p:spPr>
                  <a:xfrm>
                    <a:off x="6560975" y="1329350"/>
                    <a:ext cx="40150" cy="16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6" h="6703" extrusionOk="0">
                        <a:moveTo>
                          <a:pt x="962" y="1"/>
                        </a:moveTo>
                        <a:cubicBezTo>
                          <a:pt x="747" y="2248"/>
                          <a:pt x="426" y="4486"/>
                          <a:pt x="0" y="6702"/>
                        </a:cubicBezTo>
                        <a:lnTo>
                          <a:pt x="721" y="6503"/>
                        </a:lnTo>
                        <a:cubicBezTo>
                          <a:pt x="1518" y="4443"/>
                          <a:pt x="1605" y="2115"/>
                          <a:pt x="96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6" name="Google Shape;1371;p31">
                    <a:extLst>
                      <a:ext uri="{FF2B5EF4-FFF2-40B4-BE49-F238E27FC236}">
                        <a16:creationId xmlns:a16="http://schemas.microsoft.com/office/drawing/2014/main" id="{917C53A0-557F-9B07-C785-587925DC5F1A}"/>
                      </a:ext>
                    </a:extLst>
                  </p:cNvPr>
                  <p:cNvSpPr/>
                  <p:nvPr/>
                </p:nvSpPr>
                <p:spPr>
                  <a:xfrm>
                    <a:off x="6535825" y="1347425"/>
                    <a:ext cx="43400" cy="138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6" h="5538" extrusionOk="0">
                        <a:moveTo>
                          <a:pt x="964" y="0"/>
                        </a:moveTo>
                        <a:lnTo>
                          <a:pt x="964" y="0"/>
                        </a:lnTo>
                        <a:cubicBezTo>
                          <a:pt x="159" y="1618"/>
                          <a:pt x="0" y="3547"/>
                          <a:pt x="530" y="5275"/>
                        </a:cubicBezTo>
                        <a:lnTo>
                          <a:pt x="1212" y="5538"/>
                        </a:lnTo>
                        <a:cubicBezTo>
                          <a:pt x="1736" y="3742"/>
                          <a:pt x="706" y="1715"/>
                          <a:pt x="96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7" name="Google Shape;1372;p31">
                    <a:extLst>
                      <a:ext uri="{FF2B5EF4-FFF2-40B4-BE49-F238E27FC236}">
                        <a16:creationId xmlns:a16="http://schemas.microsoft.com/office/drawing/2014/main" id="{8E225466-6534-20E7-7C07-195F25BAEE59}"/>
                      </a:ext>
                    </a:extLst>
                  </p:cNvPr>
                  <p:cNvSpPr/>
                  <p:nvPr/>
                </p:nvSpPr>
                <p:spPr>
                  <a:xfrm>
                    <a:off x="6575000" y="1374225"/>
                    <a:ext cx="62900" cy="11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6" h="4551" extrusionOk="0">
                        <a:moveTo>
                          <a:pt x="2516" y="1"/>
                        </a:moveTo>
                        <a:cubicBezTo>
                          <a:pt x="1463" y="1178"/>
                          <a:pt x="841" y="780"/>
                          <a:pt x="458" y="2739"/>
                        </a:cubicBezTo>
                        <a:cubicBezTo>
                          <a:pt x="381" y="3127"/>
                          <a:pt x="1" y="4551"/>
                          <a:pt x="471" y="4551"/>
                        </a:cubicBezTo>
                        <a:cubicBezTo>
                          <a:pt x="478" y="4551"/>
                          <a:pt x="486" y="4550"/>
                          <a:pt x="494" y="4549"/>
                        </a:cubicBezTo>
                        <a:cubicBezTo>
                          <a:pt x="1004" y="4503"/>
                          <a:pt x="1192" y="2984"/>
                          <a:pt x="1450" y="2231"/>
                        </a:cubicBezTo>
                        <a:cubicBezTo>
                          <a:pt x="1800" y="1216"/>
                          <a:pt x="2220" y="737"/>
                          <a:pt x="251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" name="Google Shape;1373;p31">
                    <a:extLst>
                      <a:ext uri="{FF2B5EF4-FFF2-40B4-BE49-F238E27FC236}">
                        <a16:creationId xmlns:a16="http://schemas.microsoft.com/office/drawing/2014/main" id="{76863AA9-7E83-E0FF-091E-9D000CCE4601}"/>
                      </a:ext>
                    </a:extLst>
                  </p:cNvPr>
                  <p:cNvSpPr/>
                  <p:nvPr/>
                </p:nvSpPr>
                <p:spPr>
                  <a:xfrm>
                    <a:off x="6560775" y="1365525"/>
                    <a:ext cx="40400" cy="1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6" h="4600" extrusionOk="0">
                        <a:moveTo>
                          <a:pt x="525" y="0"/>
                        </a:moveTo>
                        <a:lnTo>
                          <a:pt x="525" y="0"/>
                        </a:lnTo>
                        <a:cubicBezTo>
                          <a:pt x="434" y="502"/>
                          <a:pt x="498" y="1019"/>
                          <a:pt x="571" y="1524"/>
                        </a:cubicBezTo>
                        <a:cubicBezTo>
                          <a:pt x="644" y="2029"/>
                          <a:pt x="727" y="2540"/>
                          <a:pt x="674" y="3048"/>
                        </a:cubicBezTo>
                        <a:cubicBezTo>
                          <a:pt x="620" y="3555"/>
                          <a:pt x="410" y="4070"/>
                          <a:pt x="0" y="4375"/>
                        </a:cubicBezTo>
                        <a:lnTo>
                          <a:pt x="991" y="4599"/>
                        </a:lnTo>
                        <a:cubicBezTo>
                          <a:pt x="1465" y="3927"/>
                          <a:pt x="1616" y="3037"/>
                          <a:pt x="1390" y="2245"/>
                        </a:cubicBezTo>
                        <a:cubicBezTo>
                          <a:pt x="1163" y="1447"/>
                          <a:pt x="629" y="824"/>
                          <a:pt x="52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9" name="Google Shape;1374;p31">
                    <a:extLst>
                      <a:ext uri="{FF2B5EF4-FFF2-40B4-BE49-F238E27FC236}">
                        <a16:creationId xmlns:a16="http://schemas.microsoft.com/office/drawing/2014/main" id="{89D3481B-EF75-2EFF-6E2E-E8F66BC494B4}"/>
                      </a:ext>
                    </a:extLst>
                  </p:cNvPr>
                  <p:cNvSpPr/>
                  <p:nvPr/>
                </p:nvSpPr>
                <p:spPr>
                  <a:xfrm>
                    <a:off x="6522150" y="1365525"/>
                    <a:ext cx="41900" cy="122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6" h="4899" extrusionOk="0">
                        <a:moveTo>
                          <a:pt x="486" y="0"/>
                        </a:moveTo>
                        <a:lnTo>
                          <a:pt x="486" y="0"/>
                        </a:lnTo>
                        <a:cubicBezTo>
                          <a:pt x="1" y="2037"/>
                          <a:pt x="372" y="3631"/>
                          <a:pt x="1055" y="4899"/>
                        </a:cubicBezTo>
                        <a:lnTo>
                          <a:pt x="1676" y="4803"/>
                        </a:lnTo>
                        <a:cubicBezTo>
                          <a:pt x="1676" y="4803"/>
                          <a:pt x="970" y="1378"/>
                          <a:pt x="48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" name="Google Shape;1375;p31">
                    <a:extLst>
                      <a:ext uri="{FF2B5EF4-FFF2-40B4-BE49-F238E27FC236}">
                        <a16:creationId xmlns:a16="http://schemas.microsoft.com/office/drawing/2014/main" id="{AF517AA9-C979-B9A7-A44E-0C1BF7380F72}"/>
                      </a:ext>
                    </a:extLst>
                  </p:cNvPr>
                  <p:cNvSpPr/>
                  <p:nvPr/>
                </p:nvSpPr>
                <p:spPr>
                  <a:xfrm>
                    <a:off x="6531250" y="1464600"/>
                    <a:ext cx="73675" cy="6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7" h="2721" extrusionOk="0">
                        <a:moveTo>
                          <a:pt x="194" y="0"/>
                        </a:moveTo>
                        <a:cubicBezTo>
                          <a:pt x="85" y="0"/>
                          <a:pt x="0" y="94"/>
                          <a:pt x="14" y="203"/>
                        </a:cubicBezTo>
                        <a:lnTo>
                          <a:pt x="320" y="2562"/>
                        </a:lnTo>
                        <a:cubicBezTo>
                          <a:pt x="332" y="2653"/>
                          <a:pt x="409" y="2720"/>
                          <a:pt x="499" y="2720"/>
                        </a:cubicBezTo>
                        <a:lnTo>
                          <a:pt x="2385" y="2720"/>
                        </a:lnTo>
                        <a:cubicBezTo>
                          <a:pt x="2474" y="2720"/>
                          <a:pt x="2550" y="2655"/>
                          <a:pt x="2563" y="2568"/>
                        </a:cubicBezTo>
                        <a:lnTo>
                          <a:pt x="2728" y="1503"/>
                        </a:lnTo>
                        <a:lnTo>
                          <a:pt x="2930" y="207"/>
                        </a:lnTo>
                        <a:cubicBezTo>
                          <a:pt x="2946" y="98"/>
                          <a:pt x="2863" y="0"/>
                          <a:pt x="275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1" name="Google Shape;1376;p31">
                    <a:extLst>
                      <a:ext uri="{FF2B5EF4-FFF2-40B4-BE49-F238E27FC236}">
                        <a16:creationId xmlns:a16="http://schemas.microsoft.com/office/drawing/2014/main" id="{4635D8CA-768E-E6F5-9249-08AFE8AE815E}"/>
                      </a:ext>
                    </a:extLst>
                  </p:cNvPr>
                  <p:cNvSpPr/>
                  <p:nvPr/>
                </p:nvSpPr>
                <p:spPr>
                  <a:xfrm>
                    <a:off x="6559600" y="1464600"/>
                    <a:ext cx="45475" cy="52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9" h="2088" extrusionOk="0">
                        <a:moveTo>
                          <a:pt x="0" y="0"/>
                        </a:moveTo>
                        <a:cubicBezTo>
                          <a:pt x="434" y="1130"/>
                          <a:pt x="1006" y="1749"/>
                          <a:pt x="1515" y="2088"/>
                        </a:cubicBezTo>
                        <a:lnTo>
                          <a:pt x="1795" y="287"/>
                        </a:lnTo>
                        <a:cubicBezTo>
                          <a:pt x="1818" y="135"/>
                          <a:pt x="1701" y="0"/>
                          <a:pt x="154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94" name="Google Shape;1377;p31">
                  <a:extLst>
                    <a:ext uri="{FF2B5EF4-FFF2-40B4-BE49-F238E27FC236}">
                      <a16:creationId xmlns:a16="http://schemas.microsoft.com/office/drawing/2014/main" id="{7E119F97-839B-B16C-DBF8-78323170598A}"/>
                    </a:ext>
                  </a:extLst>
                </p:cNvPr>
                <p:cNvSpPr/>
                <p:nvPr/>
              </p:nvSpPr>
              <p:spPr>
                <a:xfrm>
                  <a:off x="6567075" y="1727934"/>
                  <a:ext cx="722569" cy="4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6" h="872" extrusionOk="0">
                      <a:moveTo>
                        <a:pt x="0" y="1"/>
                      </a:moveTo>
                      <a:lnTo>
                        <a:pt x="0" y="872"/>
                      </a:lnTo>
                      <a:lnTo>
                        <a:pt x="14576" y="872"/>
                      </a:lnTo>
                      <a:lnTo>
                        <a:pt x="1457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6" name="Google Shape;1378;p31">
                <a:extLst>
                  <a:ext uri="{FF2B5EF4-FFF2-40B4-BE49-F238E27FC236}">
                    <a16:creationId xmlns:a16="http://schemas.microsoft.com/office/drawing/2014/main" id="{2CFFD2C7-14C8-F916-7A0E-1C55667D1381}"/>
                  </a:ext>
                </a:extLst>
              </p:cNvPr>
              <p:cNvSpPr/>
              <p:nvPr/>
            </p:nvSpPr>
            <p:spPr>
              <a:xfrm flipH="1">
                <a:off x="7659463" y="4308542"/>
                <a:ext cx="474083" cy="400035"/>
              </a:xfrm>
              <a:custGeom>
                <a:avLst/>
                <a:gdLst/>
                <a:ahLst/>
                <a:cxnLst/>
                <a:rect l="l" t="t" r="r" b="b"/>
                <a:pathLst>
                  <a:path w="5346" h="4511" extrusionOk="0">
                    <a:moveTo>
                      <a:pt x="1644" y="888"/>
                    </a:moveTo>
                    <a:cubicBezTo>
                      <a:pt x="1644" y="888"/>
                      <a:pt x="218" y="2593"/>
                      <a:pt x="83" y="3787"/>
                    </a:cubicBezTo>
                    <a:cubicBezTo>
                      <a:pt x="1" y="4510"/>
                      <a:pt x="1038" y="4474"/>
                      <a:pt x="2242" y="4466"/>
                    </a:cubicBezTo>
                    <a:lnTo>
                      <a:pt x="4924" y="4445"/>
                    </a:lnTo>
                    <a:cubicBezTo>
                      <a:pt x="5226" y="4443"/>
                      <a:pt x="5345" y="4050"/>
                      <a:pt x="5094" y="3881"/>
                    </a:cubicBezTo>
                    <a:cubicBezTo>
                      <a:pt x="4984" y="3808"/>
                      <a:pt x="4826" y="3758"/>
                      <a:pt x="4598" y="3753"/>
                    </a:cubicBezTo>
                    <a:cubicBezTo>
                      <a:pt x="4598" y="3753"/>
                      <a:pt x="4009" y="3207"/>
                      <a:pt x="2613" y="2649"/>
                    </a:cubicBezTo>
                    <a:cubicBezTo>
                      <a:pt x="2613" y="2649"/>
                      <a:pt x="2483" y="1018"/>
                      <a:pt x="3067" y="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1379;p31">
                <a:extLst>
                  <a:ext uri="{FF2B5EF4-FFF2-40B4-BE49-F238E27FC236}">
                    <a16:creationId xmlns:a16="http://schemas.microsoft.com/office/drawing/2014/main" id="{3DA5E4C1-7108-EEC3-F12A-51F8D942550F}"/>
                  </a:ext>
                </a:extLst>
              </p:cNvPr>
              <p:cNvSpPr/>
              <p:nvPr/>
            </p:nvSpPr>
            <p:spPr>
              <a:xfrm flipH="1">
                <a:off x="7564221" y="3768486"/>
                <a:ext cx="535539" cy="791558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926" extrusionOk="0">
                    <a:moveTo>
                      <a:pt x="1" y="8925"/>
                    </a:moveTo>
                    <a:lnTo>
                      <a:pt x="3368" y="1"/>
                    </a:lnTo>
                    <a:lnTo>
                      <a:pt x="6039" y="1"/>
                    </a:lnTo>
                    <a:lnTo>
                      <a:pt x="2232" y="8739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1380;p31">
                <a:extLst>
                  <a:ext uri="{FF2B5EF4-FFF2-40B4-BE49-F238E27FC236}">
                    <a16:creationId xmlns:a16="http://schemas.microsoft.com/office/drawing/2014/main" id="{256EE30F-C892-99F9-148F-A9BE6002CED7}"/>
                  </a:ext>
                </a:extLst>
              </p:cNvPr>
              <p:cNvSpPr/>
              <p:nvPr/>
            </p:nvSpPr>
            <p:spPr>
              <a:xfrm flipH="1">
                <a:off x="7457278" y="2930734"/>
                <a:ext cx="343812" cy="837849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9448" extrusionOk="0">
                    <a:moveTo>
                      <a:pt x="2671" y="9448"/>
                    </a:moveTo>
                    <a:lnTo>
                      <a:pt x="3877" y="0"/>
                    </a:lnTo>
                    <a:lnTo>
                      <a:pt x="3877" y="0"/>
                    </a:lnTo>
                    <a:cubicBezTo>
                      <a:pt x="2272" y="0"/>
                      <a:pt x="923" y="1208"/>
                      <a:pt x="745" y="2802"/>
                    </a:cubicBezTo>
                    <a:lnTo>
                      <a:pt x="0" y="9448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1381;p31">
                <a:extLst>
                  <a:ext uri="{FF2B5EF4-FFF2-40B4-BE49-F238E27FC236}">
                    <a16:creationId xmlns:a16="http://schemas.microsoft.com/office/drawing/2014/main" id="{BBAEA45D-1368-3A7D-2FAB-3E7B618F2342}"/>
                  </a:ext>
                </a:extLst>
              </p:cNvPr>
              <p:cNvSpPr/>
              <p:nvPr/>
            </p:nvSpPr>
            <p:spPr>
              <a:xfrm flipH="1">
                <a:off x="7959023" y="4549572"/>
                <a:ext cx="183124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750" extrusionOk="0">
                    <a:moveTo>
                      <a:pt x="522" y="1"/>
                    </a:moveTo>
                    <a:cubicBezTo>
                      <a:pt x="1808" y="1"/>
                      <a:pt x="2064" y="1750"/>
                      <a:pt x="2064" y="1750"/>
                    </a:cubicBezTo>
                    <a:lnTo>
                      <a:pt x="1" y="1750"/>
                    </a:lnTo>
                    <a:cubicBezTo>
                      <a:pt x="1" y="693"/>
                      <a:pt x="522" y="1"/>
                      <a:pt x="5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1382;p31">
                <a:extLst>
                  <a:ext uri="{FF2B5EF4-FFF2-40B4-BE49-F238E27FC236}">
                    <a16:creationId xmlns:a16="http://schemas.microsoft.com/office/drawing/2014/main" id="{73DAC51A-E5DB-8A39-9BFC-7C874BCC48AC}"/>
                  </a:ext>
                </a:extLst>
              </p:cNvPr>
              <p:cNvSpPr/>
              <p:nvPr/>
            </p:nvSpPr>
            <p:spPr>
              <a:xfrm flipH="1">
                <a:off x="7650244" y="4559948"/>
                <a:ext cx="252206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1633" extrusionOk="0">
                    <a:moveTo>
                      <a:pt x="454" y="0"/>
                    </a:moveTo>
                    <a:cubicBezTo>
                      <a:pt x="726" y="398"/>
                      <a:pt x="0" y="1633"/>
                      <a:pt x="0" y="1633"/>
                    </a:cubicBezTo>
                    <a:lnTo>
                      <a:pt x="2843" y="1633"/>
                    </a:lnTo>
                    <a:cubicBezTo>
                      <a:pt x="2780" y="665"/>
                      <a:pt x="454" y="0"/>
                      <a:pt x="4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1383;p31">
                <a:extLst>
                  <a:ext uri="{FF2B5EF4-FFF2-40B4-BE49-F238E27FC236}">
                    <a16:creationId xmlns:a16="http://schemas.microsoft.com/office/drawing/2014/main" id="{7AE834C2-8191-11E2-2F65-4E4861AFB05E}"/>
                  </a:ext>
                </a:extLst>
              </p:cNvPr>
              <p:cNvSpPr/>
              <p:nvPr/>
            </p:nvSpPr>
            <p:spPr>
              <a:xfrm flipH="1">
                <a:off x="7808977" y="4621846"/>
                <a:ext cx="333171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935" extrusionOk="0">
                    <a:moveTo>
                      <a:pt x="1" y="935"/>
                    </a:moveTo>
                    <a:lnTo>
                      <a:pt x="3590" y="935"/>
                    </a:lnTo>
                    <a:lnTo>
                      <a:pt x="3756" y="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1384;p31">
                <a:extLst>
                  <a:ext uri="{FF2B5EF4-FFF2-40B4-BE49-F238E27FC236}">
                    <a16:creationId xmlns:a16="http://schemas.microsoft.com/office/drawing/2014/main" id="{04635BFB-F077-1A06-DC2B-694C0441F4D7}"/>
                  </a:ext>
                </a:extLst>
              </p:cNvPr>
              <p:cNvSpPr/>
              <p:nvPr/>
            </p:nvSpPr>
            <p:spPr>
              <a:xfrm flipH="1">
                <a:off x="7258372" y="3264168"/>
                <a:ext cx="353390" cy="672549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7584" extrusionOk="0">
                    <a:moveTo>
                      <a:pt x="3074" y="0"/>
                    </a:moveTo>
                    <a:lnTo>
                      <a:pt x="3985" y="7583"/>
                    </a:lnTo>
                    <a:lnTo>
                      <a:pt x="1742" y="758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1385;p31">
                <a:extLst>
                  <a:ext uri="{FF2B5EF4-FFF2-40B4-BE49-F238E27FC236}">
                    <a16:creationId xmlns:a16="http://schemas.microsoft.com/office/drawing/2014/main" id="{21DA4F8C-8365-A651-D530-F68C0F1FF244}"/>
                  </a:ext>
                </a:extLst>
              </p:cNvPr>
              <p:cNvSpPr/>
              <p:nvPr/>
            </p:nvSpPr>
            <p:spPr>
              <a:xfrm flipH="1">
                <a:off x="6953848" y="4132248"/>
                <a:ext cx="483306" cy="572784"/>
              </a:xfrm>
              <a:custGeom>
                <a:avLst/>
                <a:gdLst/>
                <a:ahLst/>
                <a:cxnLst/>
                <a:rect l="l" t="t" r="r" b="b"/>
                <a:pathLst>
                  <a:path w="5450" h="6459" extrusionOk="0">
                    <a:moveTo>
                      <a:pt x="5260" y="5964"/>
                    </a:moveTo>
                    <a:cubicBezTo>
                      <a:pt x="5450" y="6139"/>
                      <a:pt x="5311" y="6458"/>
                      <a:pt x="5053" y="6456"/>
                    </a:cubicBezTo>
                    <a:cubicBezTo>
                      <a:pt x="4469" y="6453"/>
                      <a:pt x="3297" y="6443"/>
                      <a:pt x="2462" y="6437"/>
                    </a:cubicBezTo>
                    <a:cubicBezTo>
                      <a:pt x="2113" y="6434"/>
                      <a:pt x="1780" y="6433"/>
                      <a:pt x="1487" y="6416"/>
                    </a:cubicBezTo>
                    <a:cubicBezTo>
                      <a:pt x="1405" y="6410"/>
                      <a:pt x="1327" y="6405"/>
                      <a:pt x="1253" y="6395"/>
                    </a:cubicBezTo>
                    <a:cubicBezTo>
                      <a:pt x="702" y="6337"/>
                      <a:pt x="349" y="6180"/>
                      <a:pt x="403" y="5754"/>
                    </a:cubicBezTo>
                    <a:cubicBezTo>
                      <a:pt x="454" y="5357"/>
                      <a:pt x="446" y="5002"/>
                      <a:pt x="413" y="4707"/>
                    </a:cubicBezTo>
                    <a:cubicBezTo>
                      <a:pt x="407" y="4647"/>
                      <a:pt x="399" y="4589"/>
                      <a:pt x="390" y="4534"/>
                    </a:cubicBezTo>
                    <a:cubicBezTo>
                      <a:pt x="323" y="4087"/>
                      <a:pt x="0" y="0"/>
                      <a:pt x="0" y="0"/>
                    </a:cubicBezTo>
                    <a:lnTo>
                      <a:pt x="2175" y="2223"/>
                    </a:lnTo>
                    <a:lnTo>
                      <a:pt x="2333" y="4405"/>
                    </a:lnTo>
                    <a:cubicBezTo>
                      <a:pt x="3662" y="4961"/>
                      <a:pt x="4730" y="5788"/>
                      <a:pt x="4730" y="5788"/>
                    </a:cubicBezTo>
                    <a:cubicBezTo>
                      <a:pt x="4994" y="5797"/>
                      <a:pt x="5158" y="5869"/>
                      <a:pt x="5260" y="5964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1386;p31">
                <a:extLst>
                  <a:ext uri="{FF2B5EF4-FFF2-40B4-BE49-F238E27FC236}">
                    <a16:creationId xmlns:a16="http://schemas.microsoft.com/office/drawing/2014/main" id="{4449CD1B-874D-8AF1-B8DB-A790B94CE316}"/>
                  </a:ext>
                </a:extLst>
              </p:cNvPr>
              <p:cNvSpPr/>
              <p:nvPr/>
            </p:nvSpPr>
            <p:spPr>
              <a:xfrm flipH="1">
                <a:off x="7230263" y="3936622"/>
                <a:ext cx="227109" cy="61304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6913" extrusionOk="0">
                    <a:moveTo>
                      <a:pt x="2561" y="6611"/>
                    </a:moveTo>
                    <a:lnTo>
                      <a:pt x="2244" y="0"/>
                    </a:lnTo>
                    <a:lnTo>
                      <a:pt x="1" y="0"/>
                    </a:lnTo>
                    <a:lnTo>
                      <a:pt x="641" y="6913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1387;p31">
                <a:extLst>
                  <a:ext uri="{FF2B5EF4-FFF2-40B4-BE49-F238E27FC236}">
                    <a16:creationId xmlns:a16="http://schemas.microsoft.com/office/drawing/2014/main" id="{00ECDEA6-0D69-94A4-80BC-35FF8D543D0B}"/>
                  </a:ext>
                </a:extLst>
              </p:cNvPr>
              <p:cNvSpPr/>
              <p:nvPr/>
            </p:nvSpPr>
            <p:spPr>
              <a:xfrm flipH="1">
                <a:off x="7236028" y="4549572"/>
                <a:ext cx="188888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1750" extrusionOk="0">
                    <a:moveTo>
                      <a:pt x="275" y="1"/>
                    </a:moveTo>
                    <a:cubicBezTo>
                      <a:pt x="1562" y="1"/>
                      <a:pt x="2129" y="1750"/>
                      <a:pt x="2129" y="1750"/>
                    </a:cubicBezTo>
                    <a:lnTo>
                      <a:pt x="66" y="1750"/>
                    </a:lnTo>
                    <a:cubicBezTo>
                      <a:pt x="1" y="591"/>
                      <a:pt x="275" y="1"/>
                      <a:pt x="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1388;p31">
                <a:extLst>
                  <a:ext uri="{FF2B5EF4-FFF2-40B4-BE49-F238E27FC236}">
                    <a16:creationId xmlns:a16="http://schemas.microsoft.com/office/drawing/2014/main" id="{914B5EDB-6F06-40D6-E4DA-20E9B957A0E1}"/>
                  </a:ext>
                </a:extLst>
              </p:cNvPr>
              <p:cNvSpPr/>
              <p:nvPr/>
            </p:nvSpPr>
            <p:spPr>
              <a:xfrm flipH="1">
                <a:off x="6941970" y="4559948"/>
                <a:ext cx="225247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33" extrusionOk="0">
                    <a:moveTo>
                      <a:pt x="164" y="0"/>
                    </a:moveTo>
                    <a:cubicBezTo>
                      <a:pt x="507" y="398"/>
                      <a:pt x="1" y="1633"/>
                      <a:pt x="1" y="1633"/>
                    </a:cubicBezTo>
                    <a:lnTo>
                      <a:pt x="2540" y="1633"/>
                    </a:lnTo>
                    <a:cubicBezTo>
                      <a:pt x="2304" y="665"/>
                      <a:pt x="164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1389;p31">
                <a:extLst>
                  <a:ext uri="{FF2B5EF4-FFF2-40B4-BE49-F238E27FC236}">
                    <a16:creationId xmlns:a16="http://schemas.microsoft.com/office/drawing/2014/main" id="{5CBA7B7E-244B-DF2B-4D8F-0D8AFE3962E3}"/>
                  </a:ext>
                </a:extLst>
              </p:cNvPr>
              <p:cNvSpPr/>
              <p:nvPr/>
            </p:nvSpPr>
            <p:spPr>
              <a:xfrm flipH="1">
                <a:off x="7088465" y="4621846"/>
                <a:ext cx="330688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935" extrusionOk="0">
                    <a:moveTo>
                      <a:pt x="1" y="935"/>
                    </a:moveTo>
                    <a:lnTo>
                      <a:pt x="3729" y="935"/>
                    </a:lnTo>
                    <a:lnTo>
                      <a:pt x="3729" y="1"/>
                    </a:lnTo>
                    <a:lnTo>
                      <a:pt x="68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1390;p31">
                <a:extLst>
                  <a:ext uri="{FF2B5EF4-FFF2-40B4-BE49-F238E27FC236}">
                    <a16:creationId xmlns:a16="http://schemas.microsoft.com/office/drawing/2014/main" id="{76DD0F87-44BB-6F1F-D81E-7D59FCEFE429}"/>
                  </a:ext>
                </a:extLst>
              </p:cNvPr>
              <p:cNvSpPr/>
              <p:nvPr/>
            </p:nvSpPr>
            <p:spPr>
              <a:xfrm flipH="1">
                <a:off x="7122961" y="2156566"/>
                <a:ext cx="315080" cy="476655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5375" extrusionOk="0">
                    <a:moveTo>
                      <a:pt x="2070" y="4806"/>
                    </a:moveTo>
                    <a:cubicBezTo>
                      <a:pt x="1888" y="5165"/>
                      <a:pt x="1526" y="5366"/>
                      <a:pt x="1152" y="5372"/>
                    </a:cubicBezTo>
                    <a:cubicBezTo>
                      <a:pt x="955" y="5374"/>
                      <a:pt x="754" y="5322"/>
                      <a:pt x="574" y="5207"/>
                    </a:cubicBezTo>
                    <a:cubicBezTo>
                      <a:pt x="168" y="4952"/>
                      <a:pt x="0" y="4466"/>
                      <a:pt x="122" y="4032"/>
                    </a:cubicBezTo>
                    <a:cubicBezTo>
                      <a:pt x="154" y="3918"/>
                      <a:pt x="206" y="3807"/>
                      <a:pt x="279" y="3705"/>
                    </a:cubicBezTo>
                    <a:lnTo>
                      <a:pt x="2919" y="6"/>
                    </a:lnTo>
                    <a:lnTo>
                      <a:pt x="2922" y="0"/>
                    </a:lnTo>
                    <a:lnTo>
                      <a:pt x="3552" y="341"/>
                    </a:lnTo>
                    <a:cubicBezTo>
                      <a:pt x="3552" y="341"/>
                      <a:pt x="3283" y="2437"/>
                      <a:pt x="2070" y="4806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1391;p31">
                <a:extLst>
                  <a:ext uri="{FF2B5EF4-FFF2-40B4-BE49-F238E27FC236}">
                    <a16:creationId xmlns:a16="http://schemas.microsoft.com/office/drawing/2014/main" id="{9B313159-DB58-4A09-54C0-E7ADA24E8CDA}"/>
                  </a:ext>
                </a:extLst>
              </p:cNvPr>
              <p:cNvSpPr/>
              <p:nvPr/>
            </p:nvSpPr>
            <p:spPr>
              <a:xfrm flipH="1">
                <a:off x="6893021" y="2128011"/>
                <a:ext cx="119186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68" extrusionOk="0">
                    <a:moveTo>
                      <a:pt x="1288" y="239"/>
                    </a:moveTo>
                    <a:lnTo>
                      <a:pt x="800" y="532"/>
                    </a:lnTo>
                    <a:lnTo>
                      <a:pt x="1" y="568"/>
                    </a:lnTo>
                    <a:lnTo>
                      <a:pt x="227" y="149"/>
                    </a:lnTo>
                    <a:lnTo>
                      <a:pt x="632" y="207"/>
                    </a:lnTo>
                    <a:lnTo>
                      <a:pt x="1182" y="18"/>
                    </a:lnTo>
                    <a:cubicBezTo>
                      <a:pt x="1231" y="1"/>
                      <a:pt x="1286" y="20"/>
                      <a:pt x="1315" y="64"/>
                    </a:cubicBezTo>
                    <a:lnTo>
                      <a:pt x="1326" y="80"/>
                    </a:lnTo>
                    <a:cubicBezTo>
                      <a:pt x="1337" y="99"/>
                      <a:pt x="1344" y="121"/>
                      <a:pt x="1343" y="141"/>
                    </a:cubicBezTo>
                    <a:cubicBezTo>
                      <a:pt x="1343" y="180"/>
                      <a:pt x="1323" y="218"/>
                      <a:pt x="1288" y="2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1392;p31">
                <a:extLst>
                  <a:ext uri="{FF2B5EF4-FFF2-40B4-BE49-F238E27FC236}">
                    <a16:creationId xmlns:a16="http://schemas.microsoft.com/office/drawing/2014/main" id="{E5C32D3A-2660-D75A-2616-566A20F67A25}"/>
                  </a:ext>
                </a:extLst>
              </p:cNvPr>
              <p:cNvSpPr/>
              <p:nvPr/>
            </p:nvSpPr>
            <p:spPr>
              <a:xfrm flipH="1">
                <a:off x="6876970" y="2139184"/>
                <a:ext cx="171862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793" extrusionOk="0">
                    <a:moveTo>
                      <a:pt x="1857" y="290"/>
                    </a:moveTo>
                    <a:lnTo>
                      <a:pt x="1069" y="717"/>
                    </a:lnTo>
                    <a:lnTo>
                      <a:pt x="954" y="779"/>
                    </a:lnTo>
                    <a:lnTo>
                      <a:pt x="106" y="793"/>
                    </a:lnTo>
                    <a:lnTo>
                      <a:pt x="1" y="254"/>
                    </a:lnTo>
                    <a:lnTo>
                      <a:pt x="1015" y="309"/>
                    </a:lnTo>
                    <a:lnTo>
                      <a:pt x="1729" y="18"/>
                    </a:lnTo>
                    <a:cubicBezTo>
                      <a:pt x="1771" y="1"/>
                      <a:pt x="1817" y="3"/>
                      <a:pt x="1857" y="23"/>
                    </a:cubicBezTo>
                    <a:cubicBezTo>
                      <a:pt x="1872" y="33"/>
                      <a:pt x="1887" y="43"/>
                      <a:pt x="1899" y="57"/>
                    </a:cubicBezTo>
                    <a:cubicBezTo>
                      <a:pt x="1923" y="84"/>
                      <a:pt x="1935" y="117"/>
                      <a:pt x="1936" y="151"/>
                    </a:cubicBezTo>
                    <a:cubicBezTo>
                      <a:pt x="1938" y="206"/>
                      <a:pt x="1911" y="261"/>
                      <a:pt x="1857" y="29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1393;p31">
                <a:extLst>
                  <a:ext uri="{FF2B5EF4-FFF2-40B4-BE49-F238E27FC236}">
                    <a16:creationId xmlns:a16="http://schemas.microsoft.com/office/drawing/2014/main" id="{7A05D70C-0AAC-6CB8-3264-C7656F1CD077}"/>
                  </a:ext>
                </a:extLst>
              </p:cNvPr>
              <p:cNvSpPr/>
              <p:nvPr/>
            </p:nvSpPr>
            <p:spPr>
              <a:xfrm flipH="1">
                <a:off x="6876970" y="2152575"/>
                <a:ext cx="127788" cy="50282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567" extrusionOk="0">
                    <a:moveTo>
                      <a:pt x="1360" y="139"/>
                    </a:moveTo>
                    <a:lnTo>
                      <a:pt x="572" y="566"/>
                    </a:lnTo>
                    <a:lnTo>
                      <a:pt x="0" y="487"/>
                    </a:lnTo>
                    <a:lnTo>
                      <a:pt x="606" y="426"/>
                    </a:lnTo>
                    <a:lnTo>
                      <a:pt x="1439" y="0"/>
                    </a:lnTo>
                    <a:cubicBezTo>
                      <a:pt x="1441" y="55"/>
                      <a:pt x="1414" y="110"/>
                      <a:pt x="1360" y="1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1394;p31">
                <a:extLst>
                  <a:ext uri="{FF2B5EF4-FFF2-40B4-BE49-F238E27FC236}">
                    <a16:creationId xmlns:a16="http://schemas.microsoft.com/office/drawing/2014/main" id="{BFC63D4D-3819-DD74-30DC-1CDD20897051}"/>
                  </a:ext>
                </a:extLst>
              </p:cNvPr>
              <p:cNvSpPr/>
              <p:nvPr/>
            </p:nvSpPr>
            <p:spPr>
              <a:xfrm flipH="1">
                <a:off x="6860031" y="2168626"/>
                <a:ext cx="217887" cy="100297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131" extrusionOk="0">
                    <a:moveTo>
                      <a:pt x="2427" y="249"/>
                    </a:moveTo>
                    <a:cubicBezTo>
                      <a:pt x="2415" y="271"/>
                      <a:pt x="2399" y="289"/>
                      <a:pt x="2376" y="304"/>
                    </a:cubicBezTo>
                    <a:lnTo>
                      <a:pt x="2293" y="362"/>
                    </a:lnTo>
                    <a:lnTo>
                      <a:pt x="1844" y="669"/>
                    </a:lnTo>
                    <a:lnTo>
                      <a:pt x="1423" y="828"/>
                    </a:lnTo>
                    <a:lnTo>
                      <a:pt x="626" y="1131"/>
                    </a:lnTo>
                    <a:lnTo>
                      <a:pt x="1" y="191"/>
                    </a:lnTo>
                    <a:lnTo>
                      <a:pt x="1426" y="390"/>
                    </a:lnTo>
                    <a:lnTo>
                      <a:pt x="2227" y="26"/>
                    </a:lnTo>
                    <a:cubicBezTo>
                      <a:pt x="2292" y="0"/>
                      <a:pt x="2366" y="18"/>
                      <a:pt x="2411" y="72"/>
                    </a:cubicBezTo>
                    <a:cubicBezTo>
                      <a:pt x="2453" y="125"/>
                      <a:pt x="2456" y="194"/>
                      <a:pt x="2427" y="24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1395;p31">
                <a:extLst>
                  <a:ext uri="{FF2B5EF4-FFF2-40B4-BE49-F238E27FC236}">
                    <a16:creationId xmlns:a16="http://schemas.microsoft.com/office/drawing/2014/main" id="{5F834317-9C2E-5018-043A-4EEA9D697443}"/>
                  </a:ext>
                </a:extLst>
              </p:cNvPr>
              <p:cNvSpPr/>
              <p:nvPr/>
            </p:nvSpPr>
            <p:spPr>
              <a:xfrm flipH="1">
                <a:off x="6879986" y="2204364"/>
                <a:ext cx="118743" cy="37689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425" extrusionOk="0">
                    <a:moveTo>
                      <a:pt x="1338" y="1"/>
                    </a:moveTo>
                    <a:lnTo>
                      <a:pt x="951" y="266"/>
                    </a:lnTo>
                    <a:lnTo>
                      <a:pt x="530" y="425"/>
                    </a:lnTo>
                    <a:lnTo>
                      <a:pt x="1" y="209"/>
                    </a:lnTo>
                    <a:lnTo>
                      <a:pt x="696" y="200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1396;p31">
                <a:extLst>
                  <a:ext uri="{FF2B5EF4-FFF2-40B4-BE49-F238E27FC236}">
                    <a16:creationId xmlns:a16="http://schemas.microsoft.com/office/drawing/2014/main" id="{7729E64E-C691-A51F-C519-81860D7E69FC}"/>
                  </a:ext>
                </a:extLst>
              </p:cNvPr>
              <p:cNvSpPr/>
              <p:nvPr/>
            </p:nvSpPr>
            <p:spPr>
              <a:xfrm flipH="1">
                <a:off x="6874753" y="2208354"/>
                <a:ext cx="147741" cy="60568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683" extrusionOk="0">
                    <a:moveTo>
                      <a:pt x="0" y="683"/>
                    </a:moveTo>
                    <a:lnTo>
                      <a:pt x="1008" y="596"/>
                    </a:lnTo>
                    <a:lnTo>
                      <a:pt x="1596" y="223"/>
                    </a:lnTo>
                    <a:cubicBezTo>
                      <a:pt x="1651" y="189"/>
                      <a:pt x="1666" y="117"/>
                      <a:pt x="1629" y="64"/>
                    </a:cubicBezTo>
                    <a:cubicBezTo>
                      <a:pt x="1598" y="17"/>
                      <a:pt x="1536" y="0"/>
                      <a:pt x="1485" y="25"/>
                    </a:cubicBezTo>
                    <a:lnTo>
                      <a:pt x="1015" y="256"/>
                    </a:lnTo>
                    <a:lnTo>
                      <a:pt x="269" y="16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1397;p31">
                <a:extLst>
                  <a:ext uri="{FF2B5EF4-FFF2-40B4-BE49-F238E27FC236}">
                    <a16:creationId xmlns:a16="http://schemas.microsoft.com/office/drawing/2014/main" id="{0D827186-4912-8C0E-1989-3CE6E0D37B98}"/>
                  </a:ext>
                </a:extLst>
              </p:cNvPr>
              <p:cNvSpPr/>
              <p:nvPr/>
            </p:nvSpPr>
            <p:spPr>
              <a:xfrm flipH="1">
                <a:off x="6953587" y="2073384"/>
                <a:ext cx="225602" cy="88325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996" extrusionOk="0">
                    <a:moveTo>
                      <a:pt x="2495" y="267"/>
                    </a:moveTo>
                    <a:cubicBezTo>
                      <a:pt x="2471" y="312"/>
                      <a:pt x="2430" y="345"/>
                      <a:pt x="2380" y="355"/>
                    </a:cubicBezTo>
                    <a:lnTo>
                      <a:pt x="1741" y="493"/>
                    </a:lnTo>
                    <a:lnTo>
                      <a:pt x="1471" y="995"/>
                    </a:lnTo>
                    <a:lnTo>
                      <a:pt x="1" y="940"/>
                    </a:lnTo>
                    <a:cubicBezTo>
                      <a:pt x="233" y="445"/>
                      <a:pt x="716" y="115"/>
                      <a:pt x="1262" y="80"/>
                    </a:cubicBezTo>
                    <a:lnTo>
                      <a:pt x="2328" y="10"/>
                    </a:lnTo>
                    <a:cubicBezTo>
                      <a:pt x="2450" y="1"/>
                      <a:pt x="2543" y="116"/>
                      <a:pt x="2509" y="233"/>
                    </a:cubicBezTo>
                    <a:cubicBezTo>
                      <a:pt x="2506" y="245"/>
                      <a:pt x="2501" y="257"/>
                      <a:pt x="2495" y="267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1398;p31">
                <a:extLst>
                  <a:ext uri="{FF2B5EF4-FFF2-40B4-BE49-F238E27FC236}">
                    <a16:creationId xmlns:a16="http://schemas.microsoft.com/office/drawing/2014/main" id="{345F0FB3-AF69-8147-0A4C-F7E9D4214179}"/>
                  </a:ext>
                </a:extLst>
              </p:cNvPr>
              <p:cNvSpPr/>
              <p:nvPr/>
            </p:nvSpPr>
            <p:spPr>
              <a:xfrm flipH="1">
                <a:off x="6990921" y="2110896"/>
                <a:ext cx="190041" cy="157762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779" extrusionOk="0">
                    <a:moveTo>
                      <a:pt x="22" y="517"/>
                    </a:moveTo>
                    <a:cubicBezTo>
                      <a:pt x="959" y="1"/>
                      <a:pt x="2143" y="349"/>
                      <a:pt x="2143" y="349"/>
                    </a:cubicBezTo>
                    <a:lnTo>
                      <a:pt x="1778" y="1778"/>
                    </a:lnTo>
                    <a:lnTo>
                      <a:pt x="0" y="141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1399;p31">
                <a:extLst>
                  <a:ext uri="{FF2B5EF4-FFF2-40B4-BE49-F238E27FC236}">
                    <a16:creationId xmlns:a16="http://schemas.microsoft.com/office/drawing/2014/main" id="{435054CA-4557-2087-C98F-BAF4DE2A4184}"/>
                  </a:ext>
                </a:extLst>
              </p:cNvPr>
              <p:cNvSpPr/>
              <p:nvPr/>
            </p:nvSpPr>
            <p:spPr>
              <a:xfrm flipH="1">
                <a:off x="6893021" y="2135016"/>
                <a:ext cx="115018" cy="31659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357" extrusionOk="0">
                    <a:moveTo>
                      <a:pt x="1296" y="62"/>
                    </a:moveTo>
                    <a:lnTo>
                      <a:pt x="555" y="356"/>
                    </a:lnTo>
                    <a:lnTo>
                      <a:pt x="1" y="278"/>
                    </a:lnTo>
                    <a:lnTo>
                      <a:pt x="573" y="250"/>
                    </a:lnTo>
                    <a:lnTo>
                      <a:pt x="1279" y="1"/>
                    </a:lnTo>
                    <a:cubicBezTo>
                      <a:pt x="1290" y="20"/>
                      <a:pt x="1297" y="42"/>
                      <a:pt x="1296" y="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1400;p31">
                <a:extLst>
                  <a:ext uri="{FF2B5EF4-FFF2-40B4-BE49-F238E27FC236}">
                    <a16:creationId xmlns:a16="http://schemas.microsoft.com/office/drawing/2014/main" id="{EBBF5420-B8F2-DD7E-D391-F213AE23D5B1}"/>
                  </a:ext>
                </a:extLst>
              </p:cNvPr>
              <p:cNvSpPr/>
              <p:nvPr/>
            </p:nvSpPr>
            <p:spPr>
              <a:xfrm flipH="1">
                <a:off x="7029497" y="2152309"/>
                <a:ext cx="122024" cy="58706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662" extrusionOk="0">
                    <a:moveTo>
                      <a:pt x="1375" y="662"/>
                    </a:moveTo>
                    <a:cubicBezTo>
                      <a:pt x="998" y="154"/>
                      <a:pt x="585" y="0"/>
                      <a:pt x="1" y="241"/>
                    </a:cubicBezTo>
                    <a:cubicBezTo>
                      <a:pt x="1" y="241"/>
                      <a:pt x="742" y="56"/>
                      <a:pt x="1375" y="6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1401;p31">
                <a:extLst>
                  <a:ext uri="{FF2B5EF4-FFF2-40B4-BE49-F238E27FC236}">
                    <a16:creationId xmlns:a16="http://schemas.microsoft.com/office/drawing/2014/main" id="{013CFF26-F067-E627-6284-E3953E4DB801}"/>
                  </a:ext>
                </a:extLst>
              </p:cNvPr>
              <p:cNvSpPr/>
              <p:nvPr/>
            </p:nvSpPr>
            <p:spPr>
              <a:xfrm flipH="1">
                <a:off x="7207468" y="2709835"/>
                <a:ext cx="536248" cy="161043"/>
              </a:xfrm>
              <a:custGeom>
                <a:avLst/>
                <a:gdLst/>
                <a:ahLst/>
                <a:cxnLst/>
                <a:rect l="l" t="t" r="r" b="b"/>
                <a:pathLst>
                  <a:path w="6047" h="1816" extrusionOk="0">
                    <a:moveTo>
                      <a:pt x="798" y="1488"/>
                    </a:moveTo>
                    <a:cubicBezTo>
                      <a:pt x="806" y="1491"/>
                      <a:pt x="814" y="1495"/>
                      <a:pt x="822" y="1498"/>
                    </a:cubicBezTo>
                    <a:lnTo>
                      <a:pt x="2429" y="1590"/>
                    </a:lnTo>
                    <a:lnTo>
                      <a:pt x="4960" y="1735"/>
                    </a:lnTo>
                    <a:cubicBezTo>
                      <a:pt x="6047" y="1816"/>
                      <a:pt x="5770" y="963"/>
                      <a:pt x="5125" y="370"/>
                    </a:cubicBezTo>
                    <a:cubicBezTo>
                      <a:pt x="5110" y="356"/>
                      <a:pt x="5097" y="342"/>
                      <a:pt x="5081" y="330"/>
                    </a:cubicBezTo>
                    <a:cubicBezTo>
                      <a:pt x="5040" y="292"/>
                      <a:pt x="4995" y="255"/>
                      <a:pt x="4949" y="221"/>
                    </a:cubicBezTo>
                    <a:lnTo>
                      <a:pt x="4382" y="182"/>
                    </a:lnTo>
                    <a:lnTo>
                      <a:pt x="1636" y="1"/>
                    </a:lnTo>
                    <a:cubicBezTo>
                      <a:pt x="1516" y="25"/>
                      <a:pt x="1405" y="52"/>
                      <a:pt x="1304" y="82"/>
                    </a:cubicBezTo>
                    <a:cubicBezTo>
                      <a:pt x="0" y="462"/>
                      <a:pt x="170" y="1224"/>
                      <a:pt x="798" y="14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1402;p31">
                <a:extLst>
                  <a:ext uri="{FF2B5EF4-FFF2-40B4-BE49-F238E27FC236}">
                    <a16:creationId xmlns:a16="http://schemas.microsoft.com/office/drawing/2014/main" id="{749892B8-CF9D-E37F-646E-9B4E374543FE}"/>
                  </a:ext>
                </a:extLst>
              </p:cNvPr>
              <p:cNvSpPr/>
              <p:nvPr/>
            </p:nvSpPr>
            <p:spPr>
              <a:xfrm flipH="1">
                <a:off x="7213764" y="2215803"/>
                <a:ext cx="530750" cy="661819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7463" extrusionOk="0">
                    <a:moveTo>
                      <a:pt x="661" y="7462"/>
                    </a:moveTo>
                    <a:lnTo>
                      <a:pt x="2438" y="7161"/>
                    </a:lnTo>
                    <a:lnTo>
                      <a:pt x="5140" y="6701"/>
                    </a:lnTo>
                    <a:lnTo>
                      <a:pt x="5134" y="5941"/>
                    </a:lnTo>
                    <a:lnTo>
                      <a:pt x="5134" y="5910"/>
                    </a:lnTo>
                    <a:lnTo>
                      <a:pt x="5123" y="4489"/>
                    </a:lnTo>
                    <a:lnTo>
                      <a:pt x="5115" y="3251"/>
                    </a:lnTo>
                    <a:cubicBezTo>
                      <a:pt x="5866" y="2874"/>
                      <a:pt x="5985" y="1850"/>
                      <a:pt x="5341" y="1311"/>
                    </a:cubicBezTo>
                    <a:lnTo>
                      <a:pt x="3812" y="28"/>
                    </a:lnTo>
                    <a:lnTo>
                      <a:pt x="340" y="3"/>
                    </a:lnTo>
                    <a:lnTo>
                      <a:pt x="83" y="1"/>
                    </a:lnTo>
                    <a:cubicBezTo>
                      <a:pt x="0" y="602"/>
                      <a:pt x="82" y="1211"/>
                      <a:pt x="245" y="1781"/>
                    </a:cubicBezTo>
                    <a:cubicBezTo>
                      <a:pt x="424" y="2415"/>
                      <a:pt x="706" y="3001"/>
                      <a:pt x="973" y="3469"/>
                    </a:cubicBezTo>
                    <a:cubicBezTo>
                      <a:pt x="1353" y="4133"/>
                      <a:pt x="1706" y="4562"/>
                      <a:pt x="1706" y="4562"/>
                    </a:cubicBezTo>
                    <a:lnTo>
                      <a:pt x="1313" y="5653"/>
                    </a:lnTo>
                    <a:lnTo>
                      <a:pt x="807" y="705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1403;p31">
                <a:extLst>
                  <a:ext uri="{FF2B5EF4-FFF2-40B4-BE49-F238E27FC236}">
                    <a16:creationId xmlns:a16="http://schemas.microsoft.com/office/drawing/2014/main" id="{F80AAC5F-3F85-EE45-A428-BBB8EDCF33DA}"/>
                  </a:ext>
                </a:extLst>
              </p:cNvPr>
              <p:cNvSpPr/>
              <p:nvPr/>
            </p:nvSpPr>
            <p:spPr>
              <a:xfrm flipH="1">
                <a:off x="7368427" y="2498424"/>
                <a:ext cx="97105" cy="274642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3097" fill="none" extrusionOk="0">
                    <a:moveTo>
                      <a:pt x="961" y="3097"/>
                    </a:moveTo>
                    <a:cubicBezTo>
                      <a:pt x="1094" y="2436"/>
                      <a:pt x="655" y="2385"/>
                      <a:pt x="655" y="2385"/>
                    </a:cubicBezTo>
                    <a:lnTo>
                      <a:pt x="0" y="1"/>
                    </a:lnTo>
                  </a:path>
                </a:pathLst>
              </a:custGeom>
              <a:noFill/>
              <a:ln w="475" cap="flat" cmpd="sng">
                <a:solidFill>
                  <a:srgbClr val="BD4B39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1404;p31">
                <a:extLst>
                  <a:ext uri="{FF2B5EF4-FFF2-40B4-BE49-F238E27FC236}">
                    <a16:creationId xmlns:a16="http://schemas.microsoft.com/office/drawing/2014/main" id="{5ADB1DC4-9AFC-2905-A987-7C49565508F3}"/>
                  </a:ext>
                </a:extLst>
              </p:cNvPr>
              <p:cNvSpPr/>
              <p:nvPr/>
            </p:nvSpPr>
            <p:spPr>
              <a:xfrm flipH="1">
                <a:off x="7289142" y="2373652"/>
                <a:ext cx="433734" cy="36899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161" extrusionOk="0">
                    <a:moveTo>
                      <a:pt x="1" y="1"/>
                    </a:moveTo>
                    <a:cubicBezTo>
                      <a:pt x="180" y="635"/>
                      <a:pt x="462" y="1221"/>
                      <a:pt x="729" y="1689"/>
                    </a:cubicBezTo>
                    <a:lnTo>
                      <a:pt x="2311" y="1847"/>
                    </a:lnTo>
                    <a:cubicBezTo>
                      <a:pt x="2311" y="1847"/>
                      <a:pt x="3465" y="3487"/>
                      <a:pt x="4890" y="4161"/>
                    </a:cubicBezTo>
                    <a:lnTo>
                      <a:pt x="4890" y="4130"/>
                    </a:lnTo>
                    <a:lnTo>
                      <a:pt x="4879" y="2709"/>
                    </a:lnTo>
                    <a:lnTo>
                      <a:pt x="3132" y="60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1405;p31">
                <a:extLst>
                  <a:ext uri="{FF2B5EF4-FFF2-40B4-BE49-F238E27FC236}">
                    <a16:creationId xmlns:a16="http://schemas.microsoft.com/office/drawing/2014/main" id="{FD28345A-A95E-3683-3B99-F8DAF1811053}"/>
                  </a:ext>
                </a:extLst>
              </p:cNvPr>
              <p:cNvSpPr/>
              <p:nvPr/>
            </p:nvSpPr>
            <p:spPr>
              <a:xfrm flipH="1">
                <a:off x="7035698" y="2261562"/>
                <a:ext cx="528001" cy="558684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6300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903" y="3891"/>
                      <a:pt x="2758" y="4939"/>
                      <a:pt x="3704" y="5666"/>
                    </a:cubicBezTo>
                    <a:cubicBezTo>
                      <a:pt x="4530" y="6299"/>
                      <a:pt x="5735" y="5855"/>
                      <a:pt x="5953" y="4837"/>
                    </a:cubicBezTo>
                    <a:lnTo>
                      <a:pt x="2891" y="1600"/>
                    </a:ln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1406;p31">
                <a:extLst>
                  <a:ext uri="{FF2B5EF4-FFF2-40B4-BE49-F238E27FC236}">
                    <a16:creationId xmlns:a16="http://schemas.microsoft.com/office/drawing/2014/main" id="{12FDE2EB-15E1-A0E9-70E8-7895DDB1A3D0}"/>
                  </a:ext>
                </a:extLst>
              </p:cNvPr>
              <p:cNvSpPr/>
              <p:nvPr/>
            </p:nvSpPr>
            <p:spPr>
              <a:xfrm flipH="1">
                <a:off x="7352906" y="2261562"/>
                <a:ext cx="210792" cy="277923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3134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608" y="3127"/>
                      <a:pt x="1866" y="3103"/>
                      <a:pt x="2097" y="3061"/>
                    </a:cubicBezTo>
                    <a:cubicBezTo>
                      <a:pt x="1828" y="2174"/>
                      <a:pt x="2085" y="1525"/>
                      <a:pt x="2376" y="910"/>
                    </a:cubicBez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1407;p31">
                <a:extLst>
                  <a:ext uri="{FF2B5EF4-FFF2-40B4-BE49-F238E27FC236}">
                    <a16:creationId xmlns:a16="http://schemas.microsoft.com/office/drawing/2014/main" id="{A99FDB47-EE15-592E-C8B8-DBE7E8BAAA0D}"/>
                  </a:ext>
                </a:extLst>
              </p:cNvPr>
              <p:cNvSpPr/>
              <p:nvPr/>
            </p:nvSpPr>
            <p:spPr>
              <a:xfrm flipH="1">
                <a:off x="7378090" y="1969453"/>
                <a:ext cx="218508" cy="357292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4029" extrusionOk="0">
                    <a:moveTo>
                      <a:pt x="2464" y="730"/>
                    </a:moveTo>
                    <a:lnTo>
                      <a:pt x="1802" y="4028"/>
                    </a:lnTo>
                    <a:lnTo>
                      <a:pt x="0" y="3196"/>
                    </a:lnTo>
                    <a:lnTo>
                      <a:pt x="335" y="152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1408;p31">
                <a:extLst>
                  <a:ext uri="{FF2B5EF4-FFF2-40B4-BE49-F238E27FC236}">
                    <a16:creationId xmlns:a16="http://schemas.microsoft.com/office/drawing/2014/main" id="{D072732B-3FB1-A219-4547-DB7603671965}"/>
                  </a:ext>
                </a:extLst>
              </p:cNvPr>
              <p:cNvSpPr/>
              <p:nvPr/>
            </p:nvSpPr>
            <p:spPr>
              <a:xfrm flipH="1">
                <a:off x="7282670" y="1786685"/>
                <a:ext cx="336452" cy="398528"/>
              </a:xfrm>
              <a:custGeom>
                <a:avLst/>
                <a:gdLst/>
                <a:ahLst/>
                <a:cxnLst/>
                <a:rect l="l" t="t" r="r" b="b"/>
                <a:pathLst>
                  <a:path w="3794" h="4494" extrusionOk="0">
                    <a:moveTo>
                      <a:pt x="119" y="979"/>
                    </a:moveTo>
                    <a:lnTo>
                      <a:pt x="303" y="1729"/>
                    </a:lnTo>
                    <a:lnTo>
                      <a:pt x="387" y="2071"/>
                    </a:lnTo>
                    <a:lnTo>
                      <a:pt x="612" y="2989"/>
                    </a:lnTo>
                    <a:cubicBezTo>
                      <a:pt x="734" y="3484"/>
                      <a:pt x="1104" y="3882"/>
                      <a:pt x="1589" y="4038"/>
                    </a:cubicBezTo>
                    <a:lnTo>
                      <a:pt x="2344" y="4282"/>
                    </a:lnTo>
                    <a:cubicBezTo>
                      <a:pt x="2998" y="4493"/>
                      <a:pt x="3676" y="4044"/>
                      <a:pt x="3741" y="3359"/>
                    </a:cubicBezTo>
                    <a:cubicBezTo>
                      <a:pt x="3790" y="2858"/>
                      <a:pt x="3794" y="2271"/>
                      <a:pt x="3607" y="1647"/>
                    </a:cubicBezTo>
                    <a:cubicBezTo>
                      <a:pt x="3390" y="922"/>
                      <a:pt x="2814" y="353"/>
                      <a:pt x="2124" y="122"/>
                    </a:cubicBezTo>
                    <a:lnTo>
                      <a:pt x="2122" y="121"/>
                    </a:lnTo>
                    <a:lnTo>
                      <a:pt x="2001" y="84"/>
                    </a:lnTo>
                    <a:lnTo>
                      <a:pt x="1988" y="81"/>
                    </a:lnTo>
                    <a:cubicBezTo>
                      <a:pt x="1928" y="64"/>
                      <a:pt x="1866" y="51"/>
                      <a:pt x="1803" y="40"/>
                    </a:cubicBezTo>
                    <a:cubicBezTo>
                      <a:pt x="1656" y="12"/>
                      <a:pt x="1504" y="1"/>
                      <a:pt x="1349" y="4"/>
                    </a:cubicBezTo>
                    <a:lnTo>
                      <a:pt x="860" y="14"/>
                    </a:lnTo>
                    <a:cubicBezTo>
                      <a:pt x="362" y="26"/>
                      <a:pt x="0" y="495"/>
                      <a:pt x="119" y="979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1409;p31">
                <a:extLst>
                  <a:ext uri="{FF2B5EF4-FFF2-40B4-BE49-F238E27FC236}">
                    <a16:creationId xmlns:a16="http://schemas.microsoft.com/office/drawing/2014/main" id="{E248E7FE-7C4C-C524-68D5-A0DFD167ADCB}"/>
                  </a:ext>
                </a:extLst>
              </p:cNvPr>
              <p:cNvSpPr/>
              <p:nvPr/>
            </p:nvSpPr>
            <p:spPr>
              <a:xfrm flipH="1">
                <a:off x="7239399" y="1933981"/>
                <a:ext cx="113599" cy="121580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371" extrusionOk="0">
                    <a:moveTo>
                      <a:pt x="642" y="115"/>
                    </a:moveTo>
                    <a:cubicBezTo>
                      <a:pt x="712" y="496"/>
                      <a:pt x="937" y="619"/>
                      <a:pt x="1103" y="658"/>
                    </a:cubicBezTo>
                    <a:cubicBezTo>
                      <a:pt x="1210" y="682"/>
                      <a:pt x="1281" y="784"/>
                      <a:pt x="1266" y="892"/>
                    </a:cubicBezTo>
                    <a:cubicBezTo>
                      <a:pt x="1248" y="1035"/>
                      <a:pt x="1146" y="1154"/>
                      <a:pt x="1007" y="1195"/>
                    </a:cubicBezTo>
                    <a:lnTo>
                      <a:pt x="517" y="1341"/>
                    </a:lnTo>
                    <a:cubicBezTo>
                      <a:pt x="253" y="1370"/>
                      <a:pt x="21" y="1166"/>
                      <a:pt x="16" y="90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1410;p31">
                <a:extLst>
                  <a:ext uri="{FF2B5EF4-FFF2-40B4-BE49-F238E27FC236}">
                    <a16:creationId xmlns:a16="http://schemas.microsoft.com/office/drawing/2014/main" id="{18323D12-5FD7-F926-9ACC-32EB3299383B}"/>
                  </a:ext>
                </a:extLst>
              </p:cNvPr>
              <p:cNvSpPr/>
              <p:nvPr/>
            </p:nvSpPr>
            <p:spPr>
              <a:xfrm flipH="1">
                <a:off x="7305910" y="1945775"/>
                <a:ext cx="29087" cy="62431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extrusionOk="0">
                    <a:moveTo>
                      <a:pt x="323" y="348"/>
                    </a:moveTo>
                    <a:cubicBezTo>
                      <a:pt x="328" y="541"/>
                      <a:pt x="260" y="699"/>
                      <a:pt x="172" y="701"/>
                    </a:cubicBezTo>
                    <a:cubicBezTo>
                      <a:pt x="84" y="703"/>
                      <a:pt x="10" y="548"/>
                      <a:pt x="5" y="356"/>
                    </a:cubicBezTo>
                    <a:cubicBezTo>
                      <a:pt x="1" y="163"/>
                      <a:pt x="68" y="5"/>
                      <a:pt x="156" y="3"/>
                    </a:cubicBezTo>
                    <a:cubicBezTo>
                      <a:pt x="244" y="0"/>
                      <a:pt x="319" y="155"/>
                      <a:pt x="323" y="3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1411;p31">
                <a:extLst>
                  <a:ext uri="{FF2B5EF4-FFF2-40B4-BE49-F238E27FC236}">
                    <a16:creationId xmlns:a16="http://schemas.microsoft.com/office/drawing/2014/main" id="{655B1BBF-F922-6F62-248B-D48B10350F11}"/>
                  </a:ext>
                </a:extLst>
              </p:cNvPr>
              <p:cNvSpPr/>
              <p:nvPr/>
            </p:nvSpPr>
            <p:spPr>
              <a:xfrm flipH="1">
                <a:off x="7294026" y="1862328"/>
                <a:ext cx="75201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848" h="568" extrusionOk="0">
                    <a:moveTo>
                      <a:pt x="436" y="393"/>
                    </a:moveTo>
                    <a:cubicBezTo>
                      <a:pt x="104" y="568"/>
                      <a:pt x="0" y="357"/>
                      <a:pt x="234" y="186"/>
                    </a:cubicBezTo>
                    <a:cubicBezTo>
                      <a:pt x="485" y="1"/>
                      <a:pt x="847" y="175"/>
                      <a:pt x="436" y="3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1412;p31">
                <a:extLst>
                  <a:ext uri="{FF2B5EF4-FFF2-40B4-BE49-F238E27FC236}">
                    <a16:creationId xmlns:a16="http://schemas.microsoft.com/office/drawing/2014/main" id="{3B8B9C4E-81C7-4608-0D99-BCFEC98E68E7}"/>
                  </a:ext>
                </a:extLst>
              </p:cNvPr>
              <p:cNvSpPr/>
              <p:nvPr/>
            </p:nvSpPr>
            <p:spPr>
              <a:xfrm flipH="1">
                <a:off x="7304135" y="2060526"/>
                <a:ext cx="70678" cy="60746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85" extrusionOk="0">
                    <a:moveTo>
                      <a:pt x="1" y="55"/>
                    </a:moveTo>
                    <a:cubicBezTo>
                      <a:pt x="1" y="55"/>
                      <a:pt x="626" y="0"/>
                      <a:pt x="712" y="126"/>
                    </a:cubicBezTo>
                    <a:cubicBezTo>
                      <a:pt x="796" y="253"/>
                      <a:pt x="182" y="684"/>
                      <a:pt x="1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1413;p31">
                <a:extLst>
                  <a:ext uri="{FF2B5EF4-FFF2-40B4-BE49-F238E27FC236}">
                    <a16:creationId xmlns:a16="http://schemas.microsoft.com/office/drawing/2014/main" id="{4583FEAA-C498-147B-9CE1-5AC5BEE02D57}"/>
                  </a:ext>
                </a:extLst>
              </p:cNvPr>
              <p:cNvSpPr/>
              <p:nvPr/>
            </p:nvSpPr>
            <p:spPr>
              <a:xfrm flipH="1">
                <a:off x="7362568" y="1709800"/>
                <a:ext cx="406775" cy="327673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3695" extrusionOk="0">
                    <a:moveTo>
                      <a:pt x="3865" y="3593"/>
                    </a:moveTo>
                    <a:cubicBezTo>
                      <a:pt x="4587" y="3106"/>
                      <a:pt x="4422" y="1551"/>
                      <a:pt x="3928" y="774"/>
                    </a:cubicBezTo>
                    <a:cubicBezTo>
                      <a:pt x="3831" y="507"/>
                      <a:pt x="1803" y="0"/>
                      <a:pt x="800" y="943"/>
                    </a:cubicBezTo>
                    <a:cubicBezTo>
                      <a:pt x="0" y="1697"/>
                      <a:pt x="959" y="3695"/>
                      <a:pt x="959" y="36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1414;p31">
                <a:extLst>
                  <a:ext uri="{FF2B5EF4-FFF2-40B4-BE49-F238E27FC236}">
                    <a16:creationId xmlns:a16="http://schemas.microsoft.com/office/drawing/2014/main" id="{C59ABE5E-5E5F-4FCC-0AA1-81C1D97ECCFA}"/>
                  </a:ext>
                </a:extLst>
              </p:cNvPr>
              <p:cNvSpPr/>
              <p:nvPr/>
            </p:nvSpPr>
            <p:spPr>
              <a:xfrm flipH="1">
                <a:off x="7370016" y="1801406"/>
                <a:ext cx="485700" cy="713253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8043" extrusionOk="0">
                    <a:moveTo>
                      <a:pt x="160" y="7105"/>
                    </a:moveTo>
                    <a:cubicBezTo>
                      <a:pt x="1263" y="8043"/>
                      <a:pt x="3545" y="7939"/>
                      <a:pt x="4907" y="7688"/>
                    </a:cubicBezTo>
                    <a:cubicBezTo>
                      <a:pt x="4565" y="6565"/>
                      <a:pt x="5476" y="6737"/>
                      <a:pt x="5386" y="5372"/>
                    </a:cubicBezTo>
                    <a:cubicBezTo>
                      <a:pt x="5326" y="4471"/>
                      <a:pt x="4373" y="4790"/>
                      <a:pt x="4715" y="2759"/>
                    </a:cubicBezTo>
                    <a:lnTo>
                      <a:pt x="1691" y="1"/>
                    </a:lnTo>
                    <a:cubicBezTo>
                      <a:pt x="694" y="1212"/>
                      <a:pt x="2137" y="3507"/>
                      <a:pt x="1094" y="4632"/>
                    </a:cubicBezTo>
                    <a:cubicBezTo>
                      <a:pt x="383" y="5397"/>
                      <a:pt x="0" y="6552"/>
                      <a:pt x="160" y="7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1415;p31">
                <a:extLst>
                  <a:ext uri="{FF2B5EF4-FFF2-40B4-BE49-F238E27FC236}">
                    <a16:creationId xmlns:a16="http://schemas.microsoft.com/office/drawing/2014/main" id="{1699A3CE-5917-E4BF-7C34-918A3299FE8C}"/>
                  </a:ext>
                </a:extLst>
              </p:cNvPr>
              <p:cNvSpPr/>
              <p:nvPr/>
            </p:nvSpPr>
            <p:spPr>
              <a:xfrm flipH="1">
                <a:off x="7707797" y="2031794"/>
                <a:ext cx="180996" cy="386822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4362" fill="none" extrusionOk="0">
                    <a:moveTo>
                      <a:pt x="1" y="4361"/>
                    </a:moveTo>
                    <a:cubicBezTo>
                      <a:pt x="17" y="2171"/>
                      <a:pt x="2040" y="2125"/>
                      <a:pt x="1960" y="1"/>
                    </a:cubicBezTo>
                  </a:path>
                </a:pathLst>
              </a:custGeom>
              <a:solidFill>
                <a:schemeClr val="dk1"/>
              </a:solidFill>
              <a:ln w="950" cap="flat" cmpd="sng">
                <a:solidFill>
                  <a:srgbClr val="000000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1416;p31">
                <a:extLst>
                  <a:ext uri="{FF2B5EF4-FFF2-40B4-BE49-F238E27FC236}">
                    <a16:creationId xmlns:a16="http://schemas.microsoft.com/office/drawing/2014/main" id="{8EA4ED85-FCD6-7C81-A882-34BC8B284EB0}"/>
                  </a:ext>
                </a:extLst>
              </p:cNvPr>
              <p:cNvSpPr/>
              <p:nvPr/>
            </p:nvSpPr>
            <p:spPr>
              <a:xfrm flipH="1">
                <a:off x="7405051" y="1933981"/>
                <a:ext cx="102159" cy="191992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2165" extrusionOk="0">
                    <a:moveTo>
                      <a:pt x="1152" y="856"/>
                    </a:moveTo>
                    <a:cubicBezTo>
                      <a:pt x="601" y="1"/>
                      <a:pt x="1" y="610"/>
                      <a:pt x="186" y="1387"/>
                    </a:cubicBezTo>
                    <a:cubicBezTo>
                      <a:pt x="371" y="2165"/>
                      <a:pt x="1037" y="1815"/>
                      <a:pt x="1037" y="1815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1417;p31">
                <a:extLst>
                  <a:ext uri="{FF2B5EF4-FFF2-40B4-BE49-F238E27FC236}">
                    <a16:creationId xmlns:a16="http://schemas.microsoft.com/office/drawing/2014/main" id="{36A3DE6C-13F1-2203-9EFF-C37CD8086377}"/>
                  </a:ext>
                </a:extLst>
              </p:cNvPr>
              <p:cNvSpPr/>
              <p:nvPr/>
            </p:nvSpPr>
            <p:spPr>
              <a:xfrm flipH="1">
                <a:off x="7425892" y="2031794"/>
                <a:ext cx="22436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424" fill="none" extrusionOk="0">
                    <a:moveTo>
                      <a:pt x="252" y="424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E2A8A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1418;p31">
                <a:extLst>
                  <a:ext uri="{FF2B5EF4-FFF2-40B4-BE49-F238E27FC236}">
                    <a16:creationId xmlns:a16="http://schemas.microsoft.com/office/drawing/2014/main" id="{BF4D8E7A-7D55-7150-48A9-4798B705B44B}"/>
                  </a:ext>
                </a:extLst>
              </p:cNvPr>
              <p:cNvSpPr/>
              <p:nvPr/>
            </p:nvSpPr>
            <p:spPr>
              <a:xfrm flipH="1">
                <a:off x="6777555" y="2537708"/>
                <a:ext cx="499357" cy="241121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2719" extrusionOk="0">
                    <a:moveTo>
                      <a:pt x="1804" y="418"/>
                    </a:moveTo>
                    <a:lnTo>
                      <a:pt x="4985" y="0"/>
                    </a:lnTo>
                    <a:lnTo>
                      <a:pt x="5631" y="585"/>
                    </a:lnTo>
                    <a:cubicBezTo>
                      <a:pt x="5631" y="585"/>
                      <a:pt x="3758" y="2151"/>
                      <a:pt x="1736" y="2487"/>
                    </a:cubicBezTo>
                    <a:cubicBezTo>
                      <a:pt x="345" y="2719"/>
                      <a:pt x="1" y="665"/>
                      <a:pt x="1804" y="4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1419;p31">
                <a:extLst>
                  <a:ext uri="{FF2B5EF4-FFF2-40B4-BE49-F238E27FC236}">
                    <a16:creationId xmlns:a16="http://schemas.microsoft.com/office/drawing/2014/main" id="{875CC0BA-5DCB-B31A-33FA-A06B5BB4AEC2}"/>
                  </a:ext>
                </a:extLst>
              </p:cNvPr>
              <p:cNvSpPr/>
              <p:nvPr/>
            </p:nvSpPr>
            <p:spPr>
              <a:xfrm flipH="1">
                <a:off x="6595059" y="2444861"/>
                <a:ext cx="247329" cy="159269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1796" extrusionOk="0">
                    <a:moveTo>
                      <a:pt x="712" y="1646"/>
                    </a:moveTo>
                    <a:lnTo>
                      <a:pt x="2789" y="0"/>
                    </a:lnTo>
                    <a:lnTo>
                      <a:pt x="0" y="406"/>
                    </a:lnTo>
                    <a:lnTo>
                      <a:pt x="39" y="179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1420;p31">
                <a:extLst>
                  <a:ext uri="{FF2B5EF4-FFF2-40B4-BE49-F238E27FC236}">
                    <a16:creationId xmlns:a16="http://schemas.microsoft.com/office/drawing/2014/main" id="{912FAA88-5B55-CC5B-5E37-CBD9597D688F}"/>
                  </a:ext>
                </a:extLst>
              </p:cNvPr>
              <p:cNvSpPr/>
              <p:nvPr/>
            </p:nvSpPr>
            <p:spPr>
              <a:xfrm flipH="1">
                <a:off x="6792993" y="2440250"/>
                <a:ext cx="70057" cy="5542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625" extrusionOk="0">
                    <a:moveTo>
                      <a:pt x="596" y="618"/>
                    </a:moveTo>
                    <a:lnTo>
                      <a:pt x="197" y="591"/>
                    </a:lnTo>
                    <a:cubicBezTo>
                      <a:pt x="79" y="583"/>
                      <a:pt x="0" y="465"/>
                      <a:pt x="38" y="353"/>
                    </a:cubicBezTo>
                    <a:lnTo>
                      <a:pt x="49" y="319"/>
                    </a:lnTo>
                    <a:cubicBezTo>
                      <a:pt x="120" y="107"/>
                      <a:pt x="358" y="1"/>
                      <a:pt x="563" y="91"/>
                    </a:cubicBezTo>
                    <a:cubicBezTo>
                      <a:pt x="699" y="152"/>
                      <a:pt x="788" y="288"/>
                      <a:pt x="789" y="438"/>
                    </a:cubicBezTo>
                    <a:cubicBezTo>
                      <a:pt x="789" y="542"/>
                      <a:pt x="700" y="625"/>
                      <a:pt x="596" y="6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1421;p31">
                <a:extLst>
                  <a:ext uri="{FF2B5EF4-FFF2-40B4-BE49-F238E27FC236}">
                    <a16:creationId xmlns:a16="http://schemas.microsoft.com/office/drawing/2014/main" id="{A2F19363-4B1E-ABDF-B1B6-8CB3F6A044D6}"/>
                  </a:ext>
                </a:extLst>
              </p:cNvPr>
              <p:cNvSpPr/>
              <p:nvPr/>
            </p:nvSpPr>
            <p:spPr>
              <a:xfrm flipH="1">
                <a:off x="6552140" y="2372677"/>
                <a:ext cx="193322" cy="108988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229" extrusionOk="0">
                    <a:moveTo>
                      <a:pt x="0" y="1228"/>
                    </a:moveTo>
                    <a:lnTo>
                      <a:pt x="1695" y="814"/>
                    </a:lnTo>
                    <a:lnTo>
                      <a:pt x="1712" y="763"/>
                    </a:lnTo>
                    <a:cubicBezTo>
                      <a:pt x="1778" y="558"/>
                      <a:pt x="1930" y="394"/>
                      <a:pt x="2129" y="312"/>
                    </a:cubicBezTo>
                    <a:cubicBezTo>
                      <a:pt x="2160" y="299"/>
                      <a:pt x="2179" y="267"/>
                      <a:pt x="2176" y="234"/>
                    </a:cubicBezTo>
                    <a:cubicBezTo>
                      <a:pt x="2176" y="229"/>
                      <a:pt x="2174" y="223"/>
                      <a:pt x="2172" y="219"/>
                    </a:cubicBezTo>
                    <a:cubicBezTo>
                      <a:pt x="2132" y="84"/>
                      <a:pt x="2003" y="0"/>
                      <a:pt x="1869" y="13"/>
                    </a:cubicBezTo>
                    <a:cubicBezTo>
                      <a:pt x="1847" y="15"/>
                      <a:pt x="1825" y="21"/>
                      <a:pt x="1802" y="29"/>
                    </a:cubicBezTo>
                    <a:lnTo>
                      <a:pt x="1703" y="71"/>
                    </a:lnTo>
                    <a:lnTo>
                      <a:pt x="1692" y="76"/>
                    </a:lnTo>
                    <a:cubicBezTo>
                      <a:pt x="1521" y="149"/>
                      <a:pt x="1397" y="301"/>
                      <a:pt x="1361" y="484"/>
                    </a:cubicBezTo>
                    <a:lnTo>
                      <a:pt x="43" y="120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1422;p31">
                <a:extLst>
                  <a:ext uri="{FF2B5EF4-FFF2-40B4-BE49-F238E27FC236}">
                    <a16:creationId xmlns:a16="http://schemas.microsoft.com/office/drawing/2014/main" id="{A90E724B-37DF-B612-19D9-35273ADEBBFF}"/>
                  </a:ext>
                </a:extLst>
              </p:cNvPr>
              <p:cNvSpPr/>
              <p:nvPr/>
            </p:nvSpPr>
            <p:spPr>
              <a:xfrm flipH="1">
                <a:off x="6575198" y="2378973"/>
                <a:ext cx="113333" cy="104997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184" extrusionOk="0">
                    <a:moveTo>
                      <a:pt x="1" y="1183"/>
                    </a:moveTo>
                    <a:lnTo>
                      <a:pt x="763" y="858"/>
                    </a:lnTo>
                    <a:cubicBezTo>
                      <a:pt x="850" y="516"/>
                      <a:pt x="1029" y="373"/>
                      <a:pt x="1227" y="292"/>
                    </a:cubicBezTo>
                    <a:cubicBezTo>
                      <a:pt x="1258" y="278"/>
                      <a:pt x="1278" y="246"/>
                      <a:pt x="1274" y="214"/>
                    </a:cubicBezTo>
                    <a:cubicBezTo>
                      <a:pt x="1274" y="208"/>
                      <a:pt x="1272" y="204"/>
                      <a:pt x="1271" y="198"/>
                    </a:cubicBezTo>
                    <a:cubicBezTo>
                      <a:pt x="1240" y="95"/>
                      <a:pt x="1158" y="22"/>
                      <a:pt x="1061" y="0"/>
                    </a:cubicBezTo>
                    <a:lnTo>
                      <a:pt x="1050" y="5"/>
                    </a:lnTo>
                    <a:cubicBezTo>
                      <a:pt x="879" y="78"/>
                      <a:pt x="755" y="230"/>
                      <a:pt x="719" y="413"/>
                    </a:cubicBezTo>
                    <a:lnTo>
                      <a:pt x="596" y="787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1423;p31">
                <a:extLst>
                  <a:ext uri="{FF2B5EF4-FFF2-40B4-BE49-F238E27FC236}">
                    <a16:creationId xmlns:a16="http://schemas.microsoft.com/office/drawing/2014/main" id="{A1849866-C648-4B4A-769F-E125949B7EEB}"/>
                  </a:ext>
                </a:extLst>
              </p:cNvPr>
              <p:cNvSpPr/>
              <p:nvPr/>
            </p:nvSpPr>
            <p:spPr>
              <a:xfrm flipH="1">
                <a:off x="6592223" y="2374273"/>
                <a:ext cx="193766" cy="111205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1254" extrusionOk="0">
                    <a:moveTo>
                      <a:pt x="1695" y="840"/>
                    </a:moveTo>
                    <a:lnTo>
                      <a:pt x="1713" y="787"/>
                    </a:lnTo>
                    <a:cubicBezTo>
                      <a:pt x="1778" y="584"/>
                      <a:pt x="1930" y="419"/>
                      <a:pt x="2129" y="338"/>
                    </a:cubicBezTo>
                    <a:cubicBezTo>
                      <a:pt x="2165" y="322"/>
                      <a:pt x="2185" y="282"/>
                      <a:pt x="2173" y="244"/>
                    </a:cubicBezTo>
                    <a:cubicBezTo>
                      <a:pt x="2125" y="86"/>
                      <a:pt x="1957" y="1"/>
                      <a:pt x="1802" y="53"/>
                    </a:cubicBezTo>
                    <a:lnTo>
                      <a:pt x="1693" y="100"/>
                    </a:lnTo>
                    <a:cubicBezTo>
                      <a:pt x="1522" y="174"/>
                      <a:pt x="1397" y="326"/>
                      <a:pt x="1360" y="509"/>
                    </a:cubicBezTo>
                    <a:lnTo>
                      <a:pt x="0" y="1254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1424;p31">
                <a:extLst>
                  <a:ext uri="{FF2B5EF4-FFF2-40B4-BE49-F238E27FC236}">
                    <a16:creationId xmlns:a16="http://schemas.microsoft.com/office/drawing/2014/main" id="{F8D66975-00FF-07E5-66B6-D15E09E45180}"/>
                  </a:ext>
                </a:extLst>
              </p:cNvPr>
              <p:cNvSpPr/>
              <p:nvPr/>
            </p:nvSpPr>
            <p:spPr>
              <a:xfrm flipH="1">
                <a:off x="7226266" y="2772974"/>
                <a:ext cx="636368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7176" h="12638" extrusionOk="0">
                    <a:moveTo>
                      <a:pt x="1" y="12637"/>
                    </a:moveTo>
                    <a:lnTo>
                      <a:pt x="7175" y="12637"/>
                    </a:lnTo>
                    <a:lnTo>
                      <a:pt x="6403" y="1055"/>
                    </a:lnTo>
                    <a:lnTo>
                      <a:pt x="6390" y="850"/>
                    </a:lnTo>
                    <a:lnTo>
                      <a:pt x="6357" y="18"/>
                    </a:ln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2304" y="504"/>
                      <a:pt x="1849" y="1231"/>
                    </a:cubicBezTo>
                    <a:cubicBezTo>
                      <a:pt x="1483" y="1815"/>
                      <a:pt x="1099" y="2547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1425;p31">
                <a:extLst>
                  <a:ext uri="{FF2B5EF4-FFF2-40B4-BE49-F238E27FC236}">
                    <a16:creationId xmlns:a16="http://schemas.microsoft.com/office/drawing/2014/main" id="{B1C82EBF-DA6B-C1EB-B409-909F81270722}"/>
                  </a:ext>
                </a:extLst>
              </p:cNvPr>
              <p:cNvSpPr/>
              <p:nvPr/>
            </p:nvSpPr>
            <p:spPr>
              <a:xfrm flipH="1">
                <a:off x="7294729" y="2772974"/>
                <a:ext cx="403937" cy="109165"/>
              </a:xfrm>
              <a:custGeom>
                <a:avLst/>
                <a:gdLst/>
                <a:ahLst/>
                <a:cxnLst/>
                <a:rect l="l" t="t" r="r" b="b"/>
                <a:pathLst>
                  <a:path w="4555" h="1231" extrusionOk="0">
                    <a:moveTo>
                      <a:pt x="0" y="1231"/>
                    </a:moveTo>
                    <a:lnTo>
                      <a:pt x="4554" y="1055"/>
                    </a:lnTo>
                    <a:lnTo>
                      <a:pt x="4541" y="850"/>
                    </a:lnTo>
                    <a:lnTo>
                      <a:pt x="4508" y="18"/>
                    </a:lnTo>
                    <a:lnTo>
                      <a:pt x="1331" y="3"/>
                    </a:lnTo>
                    <a:lnTo>
                      <a:pt x="883" y="1"/>
                    </a:lnTo>
                    <a:cubicBezTo>
                      <a:pt x="883" y="1"/>
                      <a:pt x="455" y="504"/>
                      <a:pt x="0" y="12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1426;p31">
                <a:extLst>
                  <a:ext uri="{FF2B5EF4-FFF2-40B4-BE49-F238E27FC236}">
                    <a16:creationId xmlns:a16="http://schemas.microsoft.com/office/drawing/2014/main" id="{63665DB3-A9E3-44FC-7B6C-84D3B4AFBA67}"/>
                  </a:ext>
                </a:extLst>
              </p:cNvPr>
              <p:cNvSpPr/>
              <p:nvPr/>
            </p:nvSpPr>
            <p:spPr>
              <a:xfrm flipH="1">
                <a:off x="7579744" y="2772974"/>
                <a:ext cx="282889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12638" extrusionOk="0">
                    <a:moveTo>
                      <a:pt x="1" y="12637"/>
                    </a:moveTo>
                    <a:lnTo>
                      <a:pt x="789" y="12637"/>
                    </a:lnTo>
                    <a:lnTo>
                      <a:pt x="1849" y="10836"/>
                    </a:lnTo>
                    <a:cubicBezTo>
                      <a:pt x="1849" y="10836"/>
                      <a:pt x="491" y="3191"/>
                      <a:pt x="3190" y="69"/>
                    </a:cubicBez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1340" y="1639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1427;p31">
                <a:extLst>
                  <a:ext uri="{FF2B5EF4-FFF2-40B4-BE49-F238E27FC236}">
                    <a16:creationId xmlns:a16="http://schemas.microsoft.com/office/drawing/2014/main" id="{AA09840F-3509-AF64-21A9-B4973A25E710}"/>
                  </a:ext>
                </a:extLst>
              </p:cNvPr>
              <p:cNvSpPr/>
              <p:nvPr/>
            </p:nvSpPr>
            <p:spPr>
              <a:xfrm flipH="1">
                <a:off x="7228660" y="3829320"/>
                <a:ext cx="613400" cy="4434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0" fill="none" extrusionOk="0">
                    <a:moveTo>
                      <a:pt x="6917" y="50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1428;p31">
                <a:extLst>
                  <a:ext uri="{FF2B5EF4-FFF2-40B4-BE49-F238E27FC236}">
                    <a16:creationId xmlns:a16="http://schemas.microsoft.com/office/drawing/2014/main" id="{5D2DF431-0325-C1C3-92ED-00996E333560}"/>
                  </a:ext>
                </a:extLst>
              </p:cNvPr>
              <p:cNvSpPr/>
              <p:nvPr/>
            </p:nvSpPr>
            <p:spPr>
              <a:xfrm flipH="1">
                <a:off x="7304668" y="2777053"/>
                <a:ext cx="52499" cy="1117989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2607" fill="none" extrusionOk="0">
                    <a:moveTo>
                      <a:pt x="0" y="0"/>
                    </a:moveTo>
                    <a:cubicBezTo>
                      <a:pt x="116" y="5094"/>
                      <a:pt x="591" y="12606"/>
                      <a:pt x="591" y="12606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1429;p31">
                <a:extLst>
                  <a:ext uri="{FF2B5EF4-FFF2-40B4-BE49-F238E27FC236}">
                    <a16:creationId xmlns:a16="http://schemas.microsoft.com/office/drawing/2014/main" id="{9A8426D6-99C9-49FA-4895-A1BE840C9A46}"/>
                  </a:ext>
                </a:extLst>
              </p:cNvPr>
              <p:cNvSpPr/>
              <p:nvPr/>
            </p:nvSpPr>
            <p:spPr>
              <a:xfrm flipH="1">
                <a:off x="7579745" y="2779093"/>
                <a:ext cx="239436" cy="1114619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12569" fill="none" extrusionOk="0">
                    <a:moveTo>
                      <a:pt x="2700" y="0"/>
                    </a:moveTo>
                    <a:cubicBezTo>
                      <a:pt x="1" y="3122"/>
                      <a:pt x="1359" y="10767"/>
                      <a:pt x="1359" y="10767"/>
                    </a:cubicBezTo>
                    <a:lnTo>
                      <a:pt x="299" y="12568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1430;p31">
                <a:extLst>
                  <a:ext uri="{FF2B5EF4-FFF2-40B4-BE49-F238E27FC236}">
                    <a16:creationId xmlns:a16="http://schemas.microsoft.com/office/drawing/2014/main" id="{D288364D-045F-45D7-FE3C-800B0A640661}"/>
                  </a:ext>
                </a:extLst>
              </p:cNvPr>
              <p:cNvSpPr/>
              <p:nvPr/>
            </p:nvSpPr>
            <p:spPr>
              <a:xfrm flipH="1">
                <a:off x="7449832" y="2903865"/>
                <a:ext cx="201836" cy="206979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334" fill="none" extrusionOk="0">
                    <a:moveTo>
                      <a:pt x="2275" y="138"/>
                    </a:moveTo>
                    <a:lnTo>
                      <a:pt x="442" y="1"/>
                    </a:lnTo>
                    <a:lnTo>
                      <a:pt x="1" y="1675"/>
                    </a:lnTo>
                    <a:lnTo>
                      <a:pt x="765" y="2334"/>
                    </a:lnTo>
                    <a:lnTo>
                      <a:pt x="2049" y="184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1431;p31">
                <a:extLst>
                  <a:ext uri="{FF2B5EF4-FFF2-40B4-BE49-F238E27FC236}">
                    <a16:creationId xmlns:a16="http://schemas.microsoft.com/office/drawing/2014/main" id="{0079CF18-9755-818A-B174-AB1909E6F364}"/>
                  </a:ext>
                </a:extLst>
              </p:cNvPr>
              <p:cNvSpPr/>
              <p:nvPr/>
            </p:nvSpPr>
            <p:spPr>
              <a:xfrm flipH="1">
                <a:off x="7481400" y="3186308"/>
                <a:ext cx="281470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406" fill="none" extrusionOk="0">
                    <a:moveTo>
                      <a:pt x="0" y="0"/>
                    </a:moveTo>
                    <a:lnTo>
                      <a:pt x="3174" y="405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1432;p31">
                <a:extLst>
                  <a:ext uri="{FF2B5EF4-FFF2-40B4-BE49-F238E27FC236}">
                    <a16:creationId xmlns:a16="http://schemas.microsoft.com/office/drawing/2014/main" id="{224FF2DA-DD31-6A67-7BE9-5E6BE2EB969B}"/>
                  </a:ext>
                </a:extLst>
              </p:cNvPr>
              <p:cNvSpPr/>
              <p:nvPr/>
            </p:nvSpPr>
            <p:spPr>
              <a:xfrm flipH="1">
                <a:off x="7504279" y="3717584"/>
                <a:ext cx="282712" cy="23766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268" fill="none" extrusionOk="0">
                    <a:moveTo>
                      <a:pt x="0" y="267"/>
                    </a:moveTo>
                    <a:lnTo>
                      <a:pt x="3188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1433;p31">
                <a:extLst>
                  <a:ext uri="{FF2B5EF4-FFF2-40B4-BE49-F238E27FC236}">
                    <a16:creationId xmlns:a16="http://schemas.microsoft.com/office/drawing/2014/main" id="{41EAE917-C8B0-967C-DAF6-83F62D301750}"/>
                  </a:ext>
                </a:extLst>
              </p:cNvPr>
              <p:cNvSpPr/>
              <p:nvPr/>
            </p:nvSpPr>
            <p:spPr>
              <a:xfrm flipH="1">
                <a:off x="7319031" y="1695700"/>
                <a:ext cx="216113" cy="23837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688" extrusionOk="0">
                    <a:moveTo>
                      <a:pt x="785" y="2688"/>
                    </a:moveTo>
                    <a:cubicBezTo>
                      <a:pt x="1655" y="2442"/>
                      <a:pt x="2436" y="1599"/>
                      <a:pt x="2436" y="1599"/>
                    </a:cubicBezTo>
                    <a:cubicBezTo>
                      <a:pt x="1634" y="0"/>
                      <a:pt x="0" y="631"/>
                      <a:pt x="0" y="6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25"/>
          <p:cNvSpPr txBox="1">
            <a:spLocks noGrp="1"/>
          </p:cNvSpPr>
          <p:nvPr>
            <p:ph type="title"/>
          </p:nvPr>
        </p:nvSpPr>
        <p:spPr>
          <a:xfrm>
            <a:off x="264949" y="346887"/>
            <a:ext cx="77040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Tips for a good application</a:t>
            </a:r>
            <a:endParaRPr dirty="0"/>
          </a:p>
        </p:txBody>
      </p:sp>
      <p:sp>
        <p:nvSpPr>
          <p:cNvPr id="801" name="Google Shape;801;p25"/>
          <p:cNvSpPr/>
          <p:nvPr/>
        </p:nvSpPr>
        <p:spPr>
          <a:xfrm>
            <a:off x="1521525" y="3689725"/>
            <a:ext cx="249205" cy="918950"/>
          </a:xfrm>
          <a:custGeom>
            <a:avLst/>
            <a:gdLst/>
            <a:ahLst/>
            <a:cxnLst/>
            <a:rect l="l" t="t" r="r" b="b"/>
            <a:pathLst>
              <a:path w="3391" h="12504" fill="none" extrusionOk="0">
                <a:moveTo>
                  <a:pt x="3390" y="1"/>
                </a:moveTo>
                <a:lnTo>
                  <a:pt x="1" y="12504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4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25"/>
          <p:cNvSpPr/>
          <p:nvPr/>
        </p:nvSpPr>
        <p:spPr>
          <a:xfrm>
            <a:off x="1994872" y="3689725"/>
            <a:ext cx="39023" cy="918950"/>
          </a:xfrm>
          <a:custGeom>
            <a:avLst/>
            <a:gdLst/>
            <a:ahLst/>
            <a:cxnLst/>
            <a:rect l="l" t="t" r="r" b="b"/>
            <a:pathLst>
              <a:path w="531" h="12504" fill="none" extrusionOk="0">
                <a:moveTo>
                  <a:pt x="531" y="1"/>
                </a:moveTo>
                <a:lnTo>
                  <a:pt x="0" y="12504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4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25"/>
          <p:cNvSpPr/>
          <p:nvPr/>
        </p:nvSpPr>
        <p:spPr>
          <a:xfrm>
            <a:off x="2539504" y="3689725"/>
            <a:ext cx="39170" cy="918950"/>
          </a:xfrm>
          <a:custGeom>
            <a:avLst/>
            <a:gdLst/>
            <a:ahLst/>
            <a:cxnLst/>
            <a:rect l="l" t="t" r="r" b="b"/>
            <a:pathLst>
              <a:path w="533" h="12504" fill="none" extrusionOk="0">
                <a:moveTo>
                  <a:pt x="532" y="1"/>
                </a:moveTo>
                <a:lnTo>
                  <a:pt x="1" y="12504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4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25"/>
          <p:cNvSpPr/>
          <p:nvPr/>
        </p:nvSpPr>
        <p:spPr>
          <a:xfrm>
            <a:off x="1632200" y="4125591"/>
            <a:ext cx="926047" cy="74889"/>
          </a:xfrm>
          <a:custGeom>
            <a:avLst/>
            <a:gdLst/>
            <a:ahLst/>
            <a:cxnLst/>
            <a:rect l="l" t="t" r="r" b="b"/>
            <a:pathLst>
              <a:path w="12601" h="1019" fill="none" extrusionOk="0">
                <a:moveTo>
                  <a:pt x="0" y="1018"/>
                </a:moveTo>
                <a:lnTo>
                  <a:pt x="0" y="1018"/>
                </a:lnTo>
                <a:cubicBezTo>
                  <a:pt x="164" y="418"/>
                  <a:pt x="709" y="1"/>
                  <a:pt x="1331" y="1"/>
                </a:cubicBezTo>
                <a:lnTo>
                  <a:pt x="3917" y="1"/>
                </a:lnTo>
                <a:cubicBezTo>
                  <a:pt x="4523" y="1"/>
                  <a:pt x="5046" y="425"/>
                  <a:pt x="5171" y="1018"/>
                </a:cubicBezTo>
                <a:lnTo>
                  <a:pt x="5198" y="924"/>
                </a:lnTo>
                <a:cubicBezTo>
                  <a:pt x="5357" y="377"/>
                  <a:pt x="5858" y="1"/>
                  <a:pt x="6428" y="1"/>
                </a:cubicBezTo>
                <a:lnTo>
                  <a:pt x="11607" y="1"/>
                </a:lnTo>
                <a:cubicBezTo>
                  <a:pt x="12160" y="1"/>
                  <a:pt x="12600" y="466"/>
                  <a:pt x="12570" y="101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4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25"/>
          <p:cNvSpPr/>
          <p:nvPr/>
        </p:nvSpPr>
        <p:spPr>
          <a:xfrm>
            <a:off x="1570543" y="2085668"/>
            <a:ext cx="945008" cy="1604709"/>
          </a:xfrm>
          <a:custGeom>
            <a:avLst/>
            <a:gdLst/>
            <a:ahLst/>
            <a:cxnLst/>
            <a:rect l="l" t="t" r="r" b="b"/>
            <a:pathLst>
              <a:path w="12859" h="21835" fill="none" extrusionOk="0">
                <a:moveTo>
                  <a:pt x="2723" y="21828"/>
                </a:moveTo>
                <a:cubicBezTo>
                  <a:pt x="0" y="6251"/>
                  <a:pt x="4712" y="0"/>
                  <a:pt x="12859" y="21835"/>
                </a:cubicBezTo>
                <a:close/>
              </a:path>
            </a:pathLst>
          </a:custGeom>
          <a:noFill/>
          <a:ln w="19050" cap="flat" cmpd="sng">
            <a:solidFill>
              <a:srgbClr val="232321"/>
            </a:solidFill>
            <a:prstDash val="solid"/>
            <a:miter lim="114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25"/>
          <p:cNvSpPr/>
          <p:nvPr/>
        </p:nvSpPr>
        <p:spPr>
          <a:xfrm>
            <a:off x="1733984" y="2860174"/>
            <a:ext cx="389864" cy="0"/>
          </a:xfrm>
          <a:custGeom>
            <a:avLst/>
            <a:gdLst/>
            <a:ahLst/>
            <a:cxnLst/>
            <a:rect l="l" t="t" r="r" b="b"/>
            <a:pathLst>
              <a:path w="5305" fill="none" extrusionOk="0">
                <a:moveTo>
                  <a:pt x="5304" y="0"/>
                </a:moveTo>
                <a:lnTo>
                  <a:pt x="1" y="0"/>
                </a:lnTo>
              </a:path>
            </a:pathLst>
          </a:custGeom>
          <a:noFill/>
          <a:ln w="19050" cap="flat" cmpd="sng">
            <a:solidFill>
              <a:srgbClr val="232321"/>
            </a:solidFill>
            <a:prstDash val="solid"/>
            <a:miter lim="114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25"/>
          <p:cNvSpPr/>
          <p:nvPr/>
        </p:nvSpPr>
        <p:spPr>
          <a:xfrm>
            <a:off x="1713921" y="3083656"/>
            <a:ext cx="540519" cy="73"/>
          </a:xfrm>
          <a:custGeom>
            <a:avLst/>
            <a:gdLst/>
            <a:ahLst/>
            <a:cxnLst/>
            <a:rect l="l" t="t" r="r" b="b"/>
            <a:pathLst>
              <a:path w="7355" h="1" fill="none" extrusionOk="0">
                <a:moveTo>
                  <a:pt x="7355" y="1"/>
                </a:moveTo>
                <a:lnTo>
                  <a:pt x="1" y="1"/>
                </a:lnTo>
              </a:path>
            </a:pathLst>
          </a:custGeom>
          <a:noFill/>
          <a:ln w="19050" cap="flat" cmpd="sng">
            <a:solidFill>
              <a:srgbClr val="232321"/>
            </a:solidFill>
            <a:prstDash val="solid"/>
            <a:miter lim="114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25"/>
          <p:cNvSpPr/>
          <p:nvPr/>
        </p:nvSpPr>
        <p:spPr>
          <a:xfrm>
            <a:off x="1721564" y="3307211"/>
            <a:ext cx="639143" cy="73"/>
          </a:xfrm>
          <a:custGeom>
            <a:avLst/>
            <a:gdLst/>
            <a:ahLst/>
            <a:cxnLst/>
            <a:rect l="l" t="t" r="r" b="b"/>
            <a:pathLst>
              <a:path w="8697" h="1" fill="none" extrusionOk="0">
                <a:moveTo>
                  <a:pt x="8697" y="1"/>
                </a:moveTo>
                <a:lnTo>
                  <a:pt x="1" y="1"/>
                </a:lnTo>
              </a:path>
            </a:pathLst>
          </a:custGeom>
          <a:noFill/>
          <a:ln w="19050" cap="flat" cmpd="sng">
            <a:solidFill>
              <a:srgbClr val="232321"/>
            </a:solidFill>
            <a:prstDash val="solid"/>
            <a:miter lim="114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25"/>
          <p:cNvSpPr/>
          <p:nvPr/>
        </p:nvSpPr>
        <p:spPr>
          <a:xfrm>
            <a:off x="1745742" y="3530767"/>
            <a:ext cx="708591" cy="73"/>
          </a:xfrm>
          <a:custGeom>
            <a:avLst/>
            <a:gdLst/>
            <a:ahLst/>
            <a:cxnLst/>
            <a:rect l="l" t="t" r="r" b="b"/>
            <a:pathLst>
              <a:path w="9642" h="1" fill="none" extrusionOk="0">
                <a:moveTo>
                  <a:pt x="9641" y="1"/>
                </a:moveTo>
                <a:lnTo>
                  <a:pt x="1" y="1"/>
                </a:lnTo>
              </a:path>
            </a:pathLst>
          </a:custGeom>
          <a:noFill/>
          <a:ln w="19050" cap="flat" cmpd="sng">
            <a:solidFill>
              <a:srgbClr val="232321"/>
            </a:solidFill>
            <a:prstDash val="solid"/>
            <a:miter lim="114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25"/>
          <p:cNvSpPr/>
          <p:nvPr/>
        </p:nvSpPr>
        <p:spPr>
          <a:xfrm>
            <a:off x="1756178" y="3634975"/>
            <a:ext cx="1058403" cy="59455"/>
          </a:xfrm>
          <a:custGeom>
            <a:avLst/>
            <a:gdLst/>
            <a:ahLst/>
            <a:cxnLst/>
            <a:rect l="l" t="t" r="r" b="b"/>
            <a:pathLst>
              <a:path w="14402" h="809" extrusionOk="0">
                <a:moveTo>
                  <a:pt x="1" y="1"/>
                </a:moveTo>
                <a:lnTo>
                  <a:pt x="145" y="809"/>
                </a:lnTo>
                <a:lnTo>
                  <a:pt x="14401" y="809"/>
                </a:lnTo>
                <a:lnTo>
                  <a:pt x="14256" y="1"/>
                </a:lnTo>
                <a:close/>
              </a:path>
            </a:pathLst>
          </a:custGeom>
          <a:solidFill>
            <a:srgbClr val="9566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5"/>
          <p:cNvSpPr/>
          <p:nvPr/>
        </p:nvSpPr>
        <p:spPr>
          <a:xfrm>
            <a:off x="2118702" y="3634975"/>
            <a:ext cx="695877" cy="59455"/>
          </a:xfrm>
          <a:custGeom>
            <a:avLst/>
            <a:gdLst/>
            <a:ahLst/>
            <a:cxnLst/>
            <a:rect l="l" t="t" r="r" b="b"/>
            <a:pathLst>
              <a:path w="9469" h="809" extrusionOk="0">
                <a:moveTo>
                  <a:pt x="0" y="1"/>
                </a:moveTo>
                <a:lnTo>
                  <a:pt x="146" y="809"/>
                </a:lnTo>
                <a:lnTo>
                  <a:pt x="9468" y="809"/>
                </a:lnTo>
                <a:lnTo>
                  <a:pt x="9323" y="1"/>
                </a:lnTo>
                <a:close/>
              </a:path>
            </a:pathLst>
          </a:custGeom>
          <a:solidFill>
            <a:srgbClr val="5739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5"/>
          <p:cNvSpPr/>
          <p:nvPr/>
        </p:nvSpPr>
        <p:spPr>
          <a:xfrm>
            <a:off x="2176171" y="2583560"/>
            <a:ext cx="624812" cy="581620"/>
          </a:xfrm>
          <a:custGeom>
            <a:avLst/>
            <a:gdLst/>
            <a:ahLst/>
            <a:cxnLst/>
            <a:rect l="l" t="t" r="r" b="b"/>
            <a:pathLst>
              <a:path w="8502" h="7914" extrusionOk="0">
                <a:moveTo>
                  <a:pt x="1876" y="0"/>
                </a:moveTo>
                <a:cubicBezTo>
                  <a:pt x="1594" y="0"/>
                  <a:pt x="1310" y="71"/>
                  <a:pt x="1052" y="218"/>
                </a:cubicBezTo>
                <a:cubicBezTo>
                  <a:pt x="295" y="649"/>
                  <a:pt x="0" y="1591"/>
                  <a:pt x="372" y="2378"/>
                </a:cubicBezTo>
                <a:cubicBezTo>
                  <a:pt x="1641" y="5065"/>
                  <a:pt x="3601" y="6076"/>
                  <a:pt x="5874" y="7646"/>
                </a:cubicBezTo>
                <a:cubicBezTo>
                  <a:pt x="6131" y="7823"/>
                  <a:pt x="6430" y="7913"/>
                  <a:pt x="6730" y="7913"/>
                </a:cubicBezTo>
                <a:cubicBezTo>
                  <a:pt x="6974" y="7913"/>
                  <a:pt x="7219" y="7854"/>
                  <a:pt x="7442" y="7733"/>
                </a:cubicBezTo>
                <a:cubicBezTo>
                  <a:pt x="8327" y="7255"/>
                  <a:pt x="8501" y="6061"/>
                  <a:pt x="7789" y="5351"/>
                </a:cubicBezTo>
                <a:lnTo>
                  <a:pt x="3055" y="487"/>
                </a:lnTo>
                <a:cubicBezTo>
                  <a:pt x="2779" y="212"/>
                  <a:pt x="2426" y="51"/>
                  <a:pt x="2057" y="10"/>
                </a:cubicBezTo>
                <a:cubicBezTo>
                  <a:pt x="1997" y="3"/>
                  <a:pt x="1937" y="0"/>
                  <a:pt x="187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5"/>
          <p:cNvSpPr/>
          <p:nvPr/>
        </p:nvSpPr>
        <p:spPr>
          <a:xfrm>
            <a:off x="2214459" y="2420560"/>
            <a:ext cx="145510" cy="149116"/>
          </a:xfrm>
          <a:custGeom>
            <a:avLst/>
            <a:gdLst/>
            <a:ahLst/>
            <a:cxnLst/>
            <a:rect l="l" t="t" r="r" b="b"/>
            <a:pathLst>
              <a:path w="1980" h="2029" extrusionOk="0">
                <a:moveTo>
                  <a:pt x="1105" y="1"/>
                </a:moveTo>
                <a:lnTo>
                  <a:pt x="1" y="1172"/>
                </a:lnTo>
                <a:lnTo>
                  <a:pt x="1204" y="2029"/>
                </a:lnTo>
                <a:lnTo>
                  <a:pt x="1410" y="1912"/>
                </a:lnTo>
                <a:cubicBezTo>
                  <a:pt x="1869" y="1652"/>
                  <a:pt x="1980" y="1039"/>
                  <a:pt x="1639" y="635"/>
                </a:cubicBezTo>
                <a:lnTo>
                  <a:pt x="110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5"/>
          <p:cNvSpPr/>
          <p:nvPr/>
        </p:nvSpPr>
        <p:spPr>
          <a:xfrm>
            <a:off x="2121568" y="2260132"/>
            <a:ext cx="257803" cy="309550"/>
          </a:xfrm>
          <a:custGeom>
            <a:avLst/>
            <a:gdLst/>
            <a:ahLst/>
            <a:cxnLst/>
            <a:rect l="l" t="t" r="r" b="b"/>
            <a:pathLst>
              <a:path w="3508" h="4212" extrusionOk="0">
                <a:moveTo>
                  <a:pt x="828" y="0"/>
                </a:moveTo>
                <a:lnTo>
                  <a:pt x="0" y="3589"/>
                </a:lnTo>
                <a:lnTo>
                  <a:pt x="2394" y="4212"/>
                </a:lnTo>
                <a:lnTo>
                  <a:pt x="3300" y="1791"/>
                </a:lnTo>
                <a:lnTo>
                  <a:pt x="3508" y="891"/>
                </a:lnTo>
                <a:lnTo>
                  <a:pt x="828" y="0"/>
                </a:lnTo>
                <a:close/>
              </a:path>
            </a:pathLst>
          </a:custGeom>
          <a:solidFill>
            <a:srgbClr val="783B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5"/>
          <p:cNvSpPr/>
          <p:nvPr/>
        </p:nvSpPr>
        <p:spPr>
          <a:xfrm>
            <a:off x="2092099" y="1981775"/>
            <a:ext cx="418085" cy="354601"/>
          </a:xfrm>
          <a:custGeom>
            <a:avLst/>
            <a:gdLst/>
            <a:ahLst/>
            <a:cxnLst/>
            <a:rect l="l" t="t" r="r" b="b"/>
            <a:pathLst>
              <a:path w="5689" h="4825" extrusionOk="0">
                <a:moveTo>
                  <a:pt x="4389" y="0"/>
                </a:moveTo>
                <a:cubicBezTo>
                  <a:pt x="3294" y="0"/>
                  <a:pt x="2020" y="141"/>
                  <a:pt x="1877" y="222"/>
                </a:cubicBezTo>
                <a:cubicBezTo>
                  <a:pt x="1702" y="322"/>
                  <a:pt x="907" y="1293"/>
                  <a:pt x="556" y="1657"/>
                </a:cubicBezTo>
                <a:cubicBezTo>
                  <a:pt x="56" y="2175"/>
                  <a:pt x="0" y="2431"/>
                  <a:pt x="702" y="3695"/>
                </a:cubicBezTo>
                <a:cubicBezTo>
                  <a:pt x="406" y="4124"/>
                  <a:pt x="458" y="4543"/>
                  <a:pt x="883" y="4825"/>
                </a:cubicBezTo>
                <a:lnTo>
                  <a:pt x="1566" y="2395"/>
                </a:lnTo>
                <a:lnTo>
                  <a:pt x="5333" y="2113"/>
                </a:lnTo>
                <a:cubicBezTo>
                  <a:pt x="5333" y="2113"/>
                  <a:pt x="5689" y="1448"/>
                  <a:pt x="5636" y="1092"/>
                </a:cubicBezTo>
                <a:cubicBezTo>
                  <a:pt x="5595" y="819"/>
                  <a:pt x="5104" y="26"/>
                  <a:pt x="5104" y="26"/>
                </a:cubicBezTo>
                <a:cubicBezTo>
                  <a:pt x="4886" y="8"/>
                  <a:pt x="4643" y="0"/>
                  <a:pt x="4389" y="0"/>
                </a:cubicBezTo>
                <a:close/>
              </a:path>
            </a:pathLst>
          </a:custGeom>
          <a:solidFill>
            <a:srgbClr val="362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25"/>
          <p:cNvSpPr/>
          <p:nvPr/>
        </p:nvSpPr>
        <p:spPr>
          <a:xfrm>
            <a:off x="2144203" y="2084051"/>
            <a:ext cx="384720" cy="359231"/>
          </a:xfrm>
          <a:custGeom>
            <a:avLst/>
            <a:gdLst/>
            <a:ahLst/>
            <a:cxnLst/>
            <a:rect l="l" t="t" r="r" b="b"/>
            <a:pathLst>
              <a:path w="5235" h="4888" extrusionOk="0">
                <a:moveTo>
                  <a:pt x="3090" y="0"/>
                </a:moveTo>
                <a:cubicBezTo>
                  <a:pt x="2640" y="0"/>
                  <a:pt x="2210" y="52"/>
                  <a:pt x="1840" y="263"/>
                </a:cubicBezTo>
                <a:cubicBezTo>
                  <a:pt x="1555" y="427"/>
                  <a:pt x="1309" y="654"/>
                  <a:pt x="1121" y="929"/>
                </a:cubicBezTo>
                <a:cubicBezTo>
                  <a:pt x="1010" y="1093"/>
                  <a:pt x="920" y="1274"/>
                  <a:pt x="857" y="1469"/>
                </a:cubicBezTo>
                <a:cubicBezTo>
                  <a:pt x="825" y="1563"/>
                  <a:pt x="800" y="1663"/>
                  <a:pt x="782" y="1764"/>
                </a:cubicBezTo>
                <a:lnTo>
                  <a:pt x="1" y="4399"/>
                </a:lnTo>
                <a:lnTo>
                  <a:pt x="2869" y="4861"/>
                </a:lnTo>
                <a:cubicBezTo>
                  <a:pt x="2969" y="4879"/>
                  <a:pt x="3068" y="4887"/>
                  <a:pt x="3165" y="4887"/>
                </a:cubicBezTo>
                <a:cubicBezTo>
                  <a:pt x="3974" y="4887"/>
                  <a:pt x="4691" y="4307"/>
                  <a:pt x="4835" y="3482"/>
                </a:cubicBezTo>
                <a:lnTo>
                  <a:pt x="5007" y="2506"/>
                </a:lnTo>
                <a:cubicBezTo>
                  <a:pt x="5024" y="2403"/>
                  <a:pt x="5024" y="2302"/>
                  <a:pt x="5037" y="2202"/>
                </a:cubicBezTo>
                <a:cubicBezTo>
                  <a:pt x="5234" y="665"/>
                  <a:pt x="3516" y="1"/>
                  <a:pt x="3105" y="0"/>
                </a:cubicBezTo>
                <a:cubicBezTo>
                  <a:pt x="3100" y="0"/>
                  <a:pt x="3095" y="0"/>
                  <a:pt x="3090" y="0"/>
                </a:cubicBezTo>
                <a:close/>
              </a:path>
            </a:pathLst>
          </a:custGeom>
          <a:solidFill>
            <a:srgbClr val="9F64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25"/>
          <p:cNvSpPr/>
          <p:nvPr/>
        </p:nvSpPr>
        <p:spPr>
          <a:xfrm>
            <a:off x="2327854" y="2330682"/>
            <a:ext cx="55338" cy="44977"/>
          </a:xfrm>
          <a:custGeom>
            <a:avLst/>
            <a:gdLst/>
            <a:ahLst/>
            <a:cxnLst/>
            <a:rect l="l" t="t" r="r" b="b"/>
            <a:pathLst>
              <a:path w="753" h="612" extrusionOk="0">
                <a:moveTo>
                  <a:pt x="46" y="1"/>
                </a:moveTo>
                <a:lnTo>
                  <a:pt x="46" y="1"/>
                </a:lnTo>
                <a:cubicBezTo>
                  <a:pt x="1" y="285"/>
                  <a:pt x="111" y="434"/>
                  <a:pt x="210" y="509"/>
                </a:cubicBezTo>
                <a:cubicBezTo>
                  <a:pt x="310" y="584"/>
                  <a:pt x="432" y="611"/>
                  <a:pt x="542" y="611"/>
                </a:cubicBezTo>
                <a:cubicBezTo>
                  <a:pt x="626" y="611"/>
                  <a:pt x="702" y="594"/>
                  <a:pt x="752" y="571"/>
                </a:cubicBezTo>
                <a:lnTo>
                  <a:pt x="663" y="379"/>
                </a:lnTo>
                <a:cubicBezTo>
                  <a:pt x="638" y="391"/>
                  <a:pt x="594" y="399"/>
                  <a:pt x="543" y="399"/>
                </a:cubicBezTo>
                <a:cubicBezTo>
                  <a:pt x="475" y="399"/>
                  <a:pt x="395" y="384"/>
                  <a:pt x="337" y="340"/>
                </a:cubicBezTo>
                <a:cubicBezTo>
                  <a:pt x="259" y="282"/>
                  <a:pt x="232" y="179"/>
                  <a:pt x="254" y="33"/>
                </a:cubicBezTo>
                <a:lnTo>
                  <a:pt x="46" y="1"/>
                </a:lnTo>
                <a:close/>
              </a:path>
            </a:pathLst>
          </a:custGeom>
          <a:solidFill>
            <a:srgbClr val="783B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25"/>
          <p:cNvSpPr/>
          <p:nvPr/>
        </p:nvSpPr>
        <p:spPr>
          <a:xfrm>
            <a:off x="2443159" y="2227010"/>
            <a:ext cx="32042" cy="42773"/>
          </a:xfrm>
          <a:custGeom>
            <a:avLst/>
            <a:gdLst/>
            <a:ahLst/>
            <a:cxnLst/>
            <a:rect l="l" t="t" r="r" b="b"/>
            <a:pathLst>
              <a:path w="436" h="582" extrusionOk="0">
                <a:moveTo>
                  <a:pt x="245" y="1"/>
                </a:moveTo>
                <a:cubicBezTo>
                  <a:pt x="147" y="1"/>
                  <a:pt x="52" y="111"/>
                  <a:pt x="28" y="259"/>
                </a:cubicBezTo>
                <a:cubicBezTo>
                  <a:pt x="0" y="419"/>
                  <a:pt x="64" y="562"/>
                  <a:pt x="170" y="580"/>
                </a:cubicBezTo>
                <a:cubicBezTo>
                  <a:pt x="177" y="581"/>
                  <a:pt x="184" y="582"/>
                  <a:pt x="191" y="582"/>
                </a:cubicBezTo>
                <a:cubicBezTo>
                  <a:pt x="289" y="582"/>
                  <a:pt x="384" y="472"/>
                  <a:pt x="409" y="323"/>
                </a:cubicBezTo>
                <a:cubicBezTo>
                  <a:pt x="436" y="164"/>
                  <a:pt x="372" y="20"/>
                  <a:pt x="267" y="3"/>
                </a:cubicBezTo>
                <a:cubicBezTo>
                  <a:pt x="259" y="1"/>
                  <a:pt x="252" y="1"/>
                  <a:pt x="24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25"/>
          <p:cNvSpPr/>
          <p:nvPr/>
        </p:nvSpPr>
        <p:spPr>
          <a:xfrm>
            <a:off x="2152801" y="2064010"/>
            <a:ext cx="130445" cy="177117"/>
          </a:xfrm>
          <a:custGeom>
            <a:avLst/>
            <a:gdLst/>
            <a:ahLst/>
            <a:cxnLst/>
            <a:rect l="l" t="t" r="r" b="b"/>
            <a:pathLst>
              <a:path w="1775" h="2410" extrusionOk="0">
                <a:moveTo>
                  <a:pt x="1026" y="1"/>
                </a:moveTo>
                <a:cubicBezTo>
                  <a:pt x="712" y="1"/>
                  <a:pt x="135" y="269"/>
                  <a:pt x="1" y="2178"/>
                </a:cubicBezTo>
                <a:lnTo>
                  <a:pt x="717" y="2409"/>
                </a:lnTo>
                <a:cubicBezTo>
                  <a:pt x="1775" y="2385"/>
                  <a:pt x="1231" y="42"/>
                  <a:pt x="1231" y="42"/>
                </a:cubicBezTo>
                <a:cubicBezTo>
                  <a:pt x="1231" y="42"/>
                  <a:pt x="1148" y="1"/>
                  <a:pt x="1026" y="1"/>
                </a:cubicBezTo>
                <a:close/>
              </a:path>
            </a:pathLst>
          </a:custGeom>
          <a:solidFill>
            <a:srgbClr val="362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25"/>
          <p:cNvSpPr/>
          <p:nvPr/>
        </p:nvSpPr>
        <p:spPr>
          <a:xfrm>
            <a:off x="2094083" y="2170790"/>
            <a:ext cx="138382" cy="134418"/>
          </a:xfrm>
          <a:custGeom>
            <a:avLst/>
            <a:gdLst/>
            <a:ahLst/>
            <a:cxnLst/>
            <a:rect l="l" t="t" r="r" b="b"/>
            <a:pathLst>
              <a:path w="1883" h="1829" extrusionOk="0">
                <a:moveTo>
                  <a:pt x="921" y="0"/>
                </a:moveTo>
                <a:cubicBezTo>
                  <a:pt x="840" y="0"/>
                  <a:pt x="760" y="15"/>
                  <a:pt x="682" y="41"/>
                </a:cubicBezTo>
                <a:cubicBezTo>
                  <a:pt x="175" y="203"/>
                  <a:pt x="1" y="1082"/>
                  <a:pt x="452" y="1580"/>
                </a:cubicBezTo>
                <a:cubicBezTo>
                  <a:pt x="607" y="1750"/>
                  <a:pt x="811" y="1829"/>
                  <a:pt x="1017" y="1829"/>
                </a:cubicBezTo>
                <a:cubicBezTo>
                  <a:pt x="1339" y="1829"/>
                  <a:pt x="1663" y="1638"/>
                  <a:pt x="1800" y="1306"/>
                </a:cubicBezTo>
                <a:lnTo>
                  <a:pt x="1882" y="1106"/>
                </a:lnTo>
                <a:cubicBezTo>
                  <a:pt x="1605" y="259"/>
                  <a:pt x="1258" y="0"/>
                  <a:pt x="921" y="0"/>
                </a:cubicBezTo>
                <a:close/>
              </a:path>
            </a:pathLst>
          </a:custGeom>
          <a:solidFill>
            <a:srgbClr val="9F64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25"/>
          <p:cNvSpPr/>
          <p:nvPr/>
        </p:nvSpPr>
        <p:spPr>
          <a:xfrm>
            <a:off x="2399286" y="2202685"/>
            <a:ext cx="58204" cy="113472"/>
          </a:xfrm>
          <a:custGeom>
            <a:avLst/>
            <a:gdLst/>
            <a:ahLst/>
            <a:cxnLst/>
            <a:rect l="l" t="t" r="r" b="b"/>
            <a:pathLst>
              <a:path w="792" h="1544" extrusionOk="0">
                <a:moveTo>
                  <a:pt x="378" y="1"/>
                </a:moveTo>
                <a:lnTo>
                  <a:pt x="206" y="37"/>
                </a:lnTo>
                <a:cubicBezTo>
                  <a:pt x="276" y="374"/>
                  <a:pt x="399" y="610"/>
                  <a:pt x="522" y="816"/>
                </a:cubicBezTo>
                <a:cubicBezTo>
                  <a:pt x="619" y="982"/>
                  <a:pt x="567" y="1143"/>
                  <a:pt x="484" y="1238"/>
                </a:cubicBezTo>
                <a:cubicBezTo>
                  <a:pt x="424" y="1308"/>
                  <a:pt x="327" y="1368"/>
                  <a:pt x="209" y="1368"/>
                </a:cubicBezTo>
                <a:cubicBezTo>
                  <a:pt x="164" y="1368"/>
                  <a:pt x="117" y="1359"/>
                  <a:pt x="67" y="1340"/>
                </a:cubicBezTo>
                <a:lnTo>
                  <a:pt x="1" y="1502"/>
                </a:lnTo>
                <a:cubicBezTo>
                  <a:pt x="38" y="1517"/>
                  <a:pt x="77" y="1528"/>
                  <a:pt x="115" y="1535"/>
                </a:cubicBezTo>
                <a:cubicBezTo>
                  <a:pt x="146" y="1540"/>
                  <a:pt x="177" y="1543"/>
                  <a:pt x="207" y="1543"/>
                </a:cubicBezTo>
                <a:cubicBezTo>
                  <a:pt x="361" y="1543"/>
                  <a:pt x="510" y="1477"/>
                  <a:pt x="617" y="1352"/>
                </a:cubicBezTo>
                <a:cubicBezTo>
                  <a:pt x="770" y="1174"/>
                  <a:pt x="792" y="928"/>
                  <a:pt x="673" y="727"/>
                </a:cubicBezTo>
                <a:cubicBezTo>
                  <a:pt x="557" y="534"/>
                  <a:pt x="443" y="312"/>
                  <a:pt x="378" y="1"/>
                </a:cubicBezTo>
                <a:close/>
              </a:path>
            </a:pathLst>
          </a:custGeom>
          <a:solidFill>
            <a:srgbClr val="783B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25"/>
          <p:cNvSpPr/>
          <p:nvPr/>
        </p:nvSpPr>
        <p:spPr>
          <a:xfrm>
            <a:off x="2153463" y="2230023"/>
            <a:ext cx="34981" cy="41670"/>
          </a:xfrm>
          <a:custGeom>
            <a:avLst/>
            <a:gdLst/>
            <a:ahLst/>
            <a:cxnLst/>
            <a:rect l="l" t="t" r="r" b="b"/>
            <a:pathLst>
              <a:path w="476" h="567" extrusionOk="0">
                <a:moveTo>
                  <a:pt x="144" y="0"/>
                </a:moveTo>
                <a:lnTo>
                  <a:pt x="1" y="102"/>
                </a:lnTo>
                <a:lnTo>
                  <a:pt x="332" y="566"/>
                </a:lnTo>
                <a:lnTo>
                  <a:pt x="475" y="465"/>
                </a:lnTo>
                <a:lnTo>
                  <a:pt x="144" y="0"/>
                </a:lnTo>
                <a:close/>
              </a:path>
            </a:pathLst>
          </a:custGeom>
          <a:solidFill>
            <a:srgbClr val="783B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25"/>
          <p:cNvSpPr/>
          <p:nvPr/>
        </p:nvSpPr>
        <p:spPr>
          <a:xfrm>
            <a:off x="2449038" y="2154990"/>
            <a:ext cx="69669" cy="29470"/>
          </a:xfrm>
          <a:custGeom>
            <a:avLst/>
            <a:gdLst/>
            <a:ahLst/>
            <a:cxnLst/>
            <a:rect l="l" t="t" r="r" b="b"/>
            <a:pathLst>
              <a:path w="948" h="401" extrusionOk="0">
                <a:moveTo>
                  <a:pt x="290" y="1"/>
                </a:moveTo>
                <a:cubicBezTo>
                  <a:pt x="3" y="1"/>
                  <a:pt x="1" y="228"/>
                  <a:pt x="431" y="360"/>
                </a:cubicBezTo>
                <a:cubicBezTo>
                  <a:pt x="526" y="388"/>
                  <a:pt x="599" y="401"/>
                  <a:pt x="655" y="401"/>
                </a:cubicBezTo>
                <a:cubicBezTo>
                  <a:pt x="947" y="401"/>
                  <a:pt x="734" y="60"/>
                  <a:pt x="389" y="9"/>
                </a:cubicBezTo>
                <a:cubicBezTo>
                  <a:pt x="353" y="3"/>
                  <a:pt x="320" y="1"/>
                  <a:pt x="290" y="1"/>
                </a:cubicBezTo>
                <a:close/>
              </a:path>
            </a:pathLst>
          </a:custGeom>
          <a:solidFill>
            <a:srgbClr val="362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25"/>
          <p:cNvSpPr/>
          <p:nvPr/>
        </p:nvSpPr>
        <p:spPr>
          <a:xfrm>
            <a:off x="2310143" y="2132576"/>
            <a:ext cx="76871" cy="24693"/>
          </a:xfrm>
          <a:custGeom>
            <a:avLst/>
            <a:gdLst/>
            <a:ahLst/>
            <a:cxnLst/>
            <a:rect l="l" t="t" r="r" b="b"/>
            <a:pathLst>
              <a:path w="1046" h="336" extrusionOk="0">
                <a:moveTo>
                  <a:pt x="497" y="0"/>
                </a:moveTo>
                <a:cubicBezTo>
                  <a:pt x="445" y="0"/>
                  <a:pt x="390" y="7"/>
                  <a:pt x="335" y="22"/>
                </a:cubicBezTo>
                <a:cubicBezTo>
                  <a:pt x="1" y="115"/>
                  <a:pt x="14" y="335"/>
                  <a:pt x="378" y="335"/>
                </a:cubicBezTo>
                <a:cubicBezTo>
                  <a:pt x="419" y="335"/>
                  <a:pt x="465" y="332"/>
                  <a:pt x="515" y="326"/>
                </a:cubicBezTo>
                <a:cubicBezTo>
                  <a:pt x="1045" y="261"/>
                  <a:pt x="824" y="0"/>
                  <a:pt x="497" y="0"/>
                </a:cubicBezTo>
                <a:close/>
              </a:path>
            </a:pathLst>
          </a:custGeom>
          <a:solidFill>
            <a:srgbClr val="362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25"/>
          <p:cNvSpPr/>
          <p:nvPr/>
        </p:nvSpPr>
        <p:spPr>
          <a:xfrm>
            <a:off x="2223351" y="2064157"/>
            <a:ext cx="77018" cy="101273"/>
          </a:xfrm>
          <a:custGeom>
            <a:avLst/>
            <a:gdLst/>
            <a:ahLst/>
            <a:cxnLst/>
            <a:rect l="l" t="t" r="r" b="b"/>
            <a:pathLst>
              <a:path w="1048" h="1378" extrusionOk="0">
                <a:moveTo>
                  <a:pt x="1048" y="1"/>
                </a:moveTo>
                <a:lnTo>
                  <a:pt x="1" y="82"/>
                </a:lnTo>
                <a:lnTo>
                  <a:pt x="36" y="1352"/>
                </a:lnTo>
                <a:cubicBezTo>
                  <a:pt x="106" y="1370"/>
                  <a:pt x="175" y="1378"/>
                  <a:pt x="243" y="1378"/>
                </a:cubicBezTo>
                <a:cubicBezTo>
                  <a:pt x="578" y="1378"/>
                  <a:pt x="861" y="1192"/>
                  <a:pt x="861" y="1192"/>
                </a:cubicBezTo>
                <a:lnTo>
                  <a:pt x="1048" y="1"/>
                </a:lnTo>
                <a:close/>
              </a:path>
            </a:pathLst>
          </a:custGeom>
          <a:solidFill>
            <a:srgbClr val="362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25"/>
          <p:cNvSpPr/>
          <p:nvPr/>
        </p:nvSpPr>
        <p:spPr>
          <a:xfrm>
            <a:off x="2331602" y="2215251"/>
            <a:ext cx="31968" cy="42773"/>
          </a:xfrm>
          <a:custGeom>
            <a:avLst/>
            <a:gdLst/>
            <a:ahLst/>
            <a:cxnLst/>
            <a:rect l="l" t="t" r="r" b="b"/>
            <a:pathLst>
              <a:path w="435" h="582" extrusionOk="0">
                <a:moveTo>
                  <a:pt x="244" y="1"/>
                </a:moveTo>
                <a:cubicBezTo>
                  <a:pt x="146" y="1"/>
                  <a:pt x="52" y="111"/>
                  <a:pt x="27" y="259"/>
                </a:cubicBezTo>
                <a:cubicBezTo>
                  <a:pt x="0" y="419"/>
                  <a:pt x="63" y="562"/>
                  <a:pt x="168" y="580"/>
                </a:cubicBezTo>
                <a:cubicBezTo>
                  <a:pt x="175" y="581"/>
                  <a:pt x="182" y="582"/>
                  <a:pt x="189" y="582"/>
                </a:cubicBezTo>
                <a:cubicBezTo>
                  <a:pt x="287" y="582"/>
                  <a:pt x="383" y="472"/>
                  <a:pt x="408" y="323"/>
                </a:cubicBezTo>
                <a:cubicBezTo>
                  <a:pt x="435" y="164"/>
                  <a:pt x="372" y="20"/>
                  <a:pt x="267" y="3"/>
                </a:cubicBezTo>
                <a:cubicBezTo>
                  <a:pt x="259" y="1"/>
                  <a:pt x="252" y="1"/>
                  <a:pt x="2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25"/>
          <p:cNvSpPr/>
          <p:nvPr/>
        </p:nvSpPr>
        <p:spPr>
          <a:xfrm>
            <a:off x="2203215" y="2112733"/>
            <a:ext cx="62687" cy="133683"/>
          </a:xfrm>
          <a:custGeom>
            <a:avLst/>
            <a:gdLst/>
            <a:ahLst/>
            <a:cxnLst/>
            <a:rect l="l" t="t" r="r" b="b"/>
            <a:pathLst>
              <a:path w="853" h="1819" extrusionOk="0">
                <a:moveTo>
                  <a:pt x="852" y="1"/>
                </a:moveTo>
                <a:lnTo>
                  <a:pt x="1" y="318"/>
                </a:lnTo>
                <a:lnTo>
                  <a:pt x="71" y="1803"/>
                </a:lnTo>
                <a:lnTo>
                  <a:pt x="558" y="1818"/>
                </a:lnTo>
                <a:lnTo>
                  <a:pt x="852" y="1"/>
                </a:lnTo>
                <a:close/>
              </a:path>
            </a:pathLst>
          </a:custGeom>
          <a:solidFill>
            <a:srgbClr val="362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25"/>
          <p:cNvSpPr/>
          <p:nvPr/>
        </p:nvSpPr>
        <p:spPr>
          <a:xfrm>
            <a:off x="1836943" y="3227181"/>
            <a:ext cx="574177" cy="416115"/>
          </a:xfrm>
          <a:custGeom>
            <a:avLst/>
            <a:gdLst/>
            <a:ahLst/>
            <a:cxnLst/>
            <a:rect l="l" t="t" r="r" b="b"/>
            <a:pathLst>
              <a:path w="7813" h="5662" extrusionOk="0">
                <a:moveTo>
                  <a:pt x="2139" y="1"/>
                </a:moveTo>
                <a:lnTo>
                  <a:pt x="831" y="350"/>
                </a:lnTo>
                <a:lnTo>
                  <a:pt x="526" y="1511"/>
                </a:lnTo>
                <a:cubicBezTo>
                  <a:pt x="0" y="3499"/>
                  <a:pt x="1444" y="5456"/>
                  <a:pt x="3481" y="5556"/>
                </a:cubicBezTo>
                <a:cubicBezTo>
                  <a:pt x="3512" y="5560"/>
                  <a:pt x="3541" y="5561"/>
                  <a:pt x="3572" y="5562"/>
                </a:cubicBezTo>
                <a:lnTo>
                  <a:pt x="7813" y="5662"/>
                </a:lnTo>
                <a:lnTo>
                  <a:pt x="7456" y="1695"/>
                </a:lnTo>
                <a:lnTo>
                  <a:pt x="7374" y="469"/>
                </a:lnTo>
                <a:lnTo>
                  <a:pt x="213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25"/>
          <p:cNvSpPr/>
          <p:nvPr/>
        </p:nvSpPr>
        <p:spPr>
          <a:xfrm>
            <a:off x="2606159" y="3421267"/>
            <a:ext cx="310716" cy="1029409"/>
          </a:xfrm>
          <a:custGeom>
            <a:avLst/>
            <a:gdLst/>
            <a:ahLst/>
            <a:cxnLst/>
            <a:rect l="l" t="t" r="r" b="b"/>
            <a:pathLst>
              <a:path w="4228" h="14007" extrusionOk="0">
                <a:moveTo>
                  <a:pt x="1971" y="0"/>
                </a:moveTo>
                <a:cubicBezTo>
                  <a:pt x="1907" y="0"/>
                  <a:pt x="1843" y="3"/>
                  <a:pt x="1778" y="8"/>
                </a:cubicBezTo>
                <a:cubicBezTo>
                  <a:pt x="0" y="3257"/>
                  <a:pt x="2082" y="11638"/>
                  <a:pt x="1691" y="14006"/>
                </a:cubicBezTo>
                <a:lnTo>
                  <a:pt x="3854" y="13952"/>
                </a:lnTo>
                <a:lnTo>
                  <a:pt x="4193" y="2288"/>
                </a:lnTo>
                <a:cubicBezTo>
                  <a:pt x="4227" y="1024"/>
                  <a:pt x="3209" y="0"/>
                  <a:pt x="197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5"/>
          <p:cNvSpPr/>
          <p:nvPr/>
        </p:nvSpPr>
        <p:spPr>
          <a:xfrm>
            <a:off x="2632321" y="4387361"/>
            <a:ext cx="561831" cy="224740"/>
          </a:xfrm>
          <a:custGeom>
            <a:avLst/>
            <a:gdLst/>
            <a:ahLst/>
            <a:cxnLst/>
            <a:rect l="l" t="t" r="r" b="b"/>
            <a:pathLst>
              <a:path w="7645" h="3058" extrusionOk="0">
                <a:moveTo>
                  <a:pt x="3956" y="1"/>
                </a:moveTo>
                <a:lnTo>
                  <a:pt x="3275" y="560"/>
                </a:lnTo>
                <a:lnTo>
                  <a:pt x="1118" y="447"/>
                </a:lnTo>
                <a:cubicBezTo>
                  <a:pt x="1" y="1227"/>
                  <a:pt x="25" y="3052"/>
                  <a:pt x="25" y="3052"/>
                </a:cubicBezTo>
                <a:lnTo>
                  <a:pt x="7330" y="3058"/>
                </a:lnTo>
                <a:cubicBezTo>
                  <a:pt x="7644" y="1477"/>
                  <a:pt x="4785" y="1037"/>
                  <a:pt x="4785" y="1037"/>
                </a:cubicBezTo>
                <a:lnTo>
                  <a:pt x="395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25"/>
          <p:cNvSpPr/>
          <p:nvPr/>
        </p:nvSpPr>
        <p:spPr>
          <a:xfrm>
            <a:off x="2384882" y="3351673"/>
            <a:ext cx="584907" cy="1003173"/>
          </a:xfrm>
          <a:custGeom>
            <a:avLst/>
            <a:gdLst/>
            <a:ahLst/>
            <a:cxnLst/>
            <a:rect l="l" t="t" r="r" b="b"/>
            <a:pathLst>
              <a:path w="7959" h="13650" extrusionOk="0">
                <a:moveTo>
                  <a:pt x="0" y="1"/>
                </a:moveTo>
                <a:lnTo>
                  <a:pt x="653" y="3974"/>
                </a:lnTo>
                <a:lnTo>
                  <a:pt x="3736" y="4046"/>
                </a:lnTo>
                <a:cubicBezTo>
                  <a:pt x="3736" y="4046"/>
                  <a:pt x="3339" y="7866"/>
                  <a:pt x="3638" y="12147"/>
                </a:cubicBezTo>
                <a:cubicBezTo>
                  <a:pt x="3670" y="12619"/>
                  <a:pt x="3712" y="13097"/>
                  <a:pt x="3763" y="13578"/>
                </a:cubicBezTo>
                <a:lnTo>
                  <a:pt x="7675" y="13649"/>
                </a:lnTo>
                <a:lnTo>
                  <a:pt x="7959" y="12258"/>
                </a:lnTo>
                <a:lnTo>
                  <a:pt x="7590" y="12240"/>
                </a:lnTo>
                <a:lnTo>
                  <a:pt x="7480" y="2540"/>
                </a:lnTo>
                <a:cubicBezTo>
                  <a:pt x="7465" y="1220"/>
                  <a:pt x="6409" y="152"/>
                  <a:pt x="5092" y="121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25"/>
          <p:cNvSpPr/>
          <p:nvPr/>
        </p:nvSpPr>
        <p:spPr>
          <a:xfrm>
            <a:off x="2469468" y="3537528"/>
            <a:ext cx="289110" cy="709423"/>
          </a:xfrm>
          <a:custGeom>
            <a:avLst/>
            <a:gdLst/>
            <a:ahLst/>
            <a:cxnLst/>
            <a:rect l="l" t="t" r="r" b="b"/>
            <a:pathLst>
              <a:path w="3934" h="9653" extrusionOk="0">
                <a:moveTo>
                  <a:pt x="1177" y="0"/>
                </a:moveTo>
                <a:lnTo>
                  <a:pt x="0" y="1457"/>
                </a:lnTo>
                <a:lnTo>
                  <a:pt x="2585" y="1517"/>
                </a:lnTo>
                <a:cubicBezTo>
                  <a:pt x="2585" y="1517"/>
                  <a:pt x="2188" y="5337"/>
                  <a:pt x="2487" y="9618"/>
                </a:cubicBezTo>
                <a:lnTo>
                  <a:pt x="3934" y="9652"/>
                </a:lnTo>
                <a:lnTo>
                  <a:pt x="3505" y="99"/>
                </a:lnTo>
                <a:lnTo>
                  <a:pt x="117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25"/>
          <p:cNvSpPr/>
          <p:nvPr/>
        </p:nvSpPr>
        <p:spPr>
          <a:xfrm>
            <a:off x="2145085" y="3397677"/>
            <a:ext cx="357896" cy="1071668"/>
          </a:xfrm>
          <a:custGeom>
            <a:avLst/>
            <a:gdLst/>
            <a:ahLst/>
            <a:cxnLst/>
            <a:rect l="l" t="t" r="r" b="b"/>
            <a:pathLst>
              <a:path w="4870" h="14582" extrusionOk="0">
                <a:moveTo>
                  <a:pt x="2618" y="0"/>
                </a:moveTo>
                <a:cubicBezTo>
                  <a:pt x="308" y="2895"/>
                  <a:pt x="567" y="11216"/>
                  <a:pt x="0" y="14404"/>
                </a:cubicBezTo>
                <a:lnTo>
                  <a:pt x="2180" y="14581"/>
                </a:lnTo>
                <a:lnTo>
                  <a:pt x="4605" y="2663"/>
                </a:lnTo>
                <a:cubicBezTo>
                  <a:pt x="4869" y="1359"/>
                  <a:pt x="3942" y="118"/>
                  <a:pt x="26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25"/>
          <p:cNvSpPr/>
          <p:nvPr/>
        </p:nvSpPr>
        <p:spPr>
          <a:xfrm>
            <a:off x="2057338" y="4382952"/>
            <a:ext cx="561758" cy="225769"/>
          </a:xfrm>
          <a:custGeom>
            <a:avLst/>
            <a:gdLst/>
            <a:ahLst/>
            <a:cxnLst/>
            <a:rect l="l" t="t" r="r" b="b"/>
            <a:pathLst>
              <a:path w="7644" h="3072" extrusionOk="0">
                <a:moveTo>
                  <a:pt x="3961" y="0"/>
                </a:moveTo>
                <a:lnTo>
                  <a:pt x="3277" y="556"/>
                </a:lnTo>
                <a:lnTo>
                  <a:pt x="1121" y="433"/>
                </a:lnTo>
                <a:cubicBezTo>
                  <a:pt x="1" y="1209"/>
                  <a:pt x="17" y="3033"/>
                  <a:pt x="17" y="3033"/>
                </a:cubicBezTo>
                <a:lnTo>
                  <a:pt x="7322" y="3072"/>
                </a:lnTo>
                <a:cubicBezTo>
                  <a:pt x="7643" y="1492"/>
                  <a:pt x="4786" y="1041"/>
                  <a:pt x="4786" y="1041"/>
                </a:cubicBezTo>
                <a:lnTo>
                  <a:pt x="39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25"/>
          <p:cNvSpPr/>
          <p:nvPr/>
        </p:nvSpPr>
        <p:spPr>
          <a:xfrm>
            <a:off x="2044772" y="3343736"/>
            <a:ext cx="530377" cy="1011110"/>
          </a:xfrm>
          <a:custGeom>
            <a:avLst/>
            <a:gdLst/>
            <a:ahLst/>
            <a:cxnLst/>
            <a:rect l="l" t="t" r="r" b="b"/>
            <a:pathLst>
              <a:path w="7217" h="13758" extrusionOk="0">
                <a:moveTo>
                  <a:pt x="0" y="0"/>
                </a:moveTo>
                <a:lnTo>
                  <a:pt x="495" y="3018"/>
                </a:lnTo>
                <a:lnTo>
                  <a:pt x="653" y="3970"/>
                </a:lnTo>
                <a:lnTo>
                  <a:pt x="653" y="3974"/>
                </a:lnTo>
                <a:lnTo>
                  <a:pt x="2607" y="4020"/>
                </a:lnTo>
                <a:cubicBezTo>
                  <a:pt x="2607" y="4020"/>
                  <a:pt x="1545" y="8391"/>
                  <a:pt x="1260" y="12092"/>
                </a:cubicBezTo>
                <a:cubicBezTo>
                  <a:pt x="1224" y="12582"/>
                  <a:pt x="1200" y="13062"/>
                  <a:pt x="1194" y="13517"/>
                </a:cubicBezTo>
                <a:lnTo>
                  <a:pt x="5019" y="13757"/>
                </a:lnTo>
                <a:lnTo>
                  <a:pt x="5432" y="12198"/>
                </a:lnTo>
                <a:lnTo>
                  <a:pt x="5020" y="12180"/>
                </a:lnTo>
                <a:lnTo>
                  <a:pt x="6956" y="2637"/>
                </a:lnTo>
                <a:cubicBezTo>
                  <a:pt x="7216" y="1355"/>
                  <a:pt x="6253" y="148"/>
                  <a:pt x="4942" y="11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25"/>
          <p:cNvSpPr/>
          <p:nvPr/>
        </p:nvSpPr>
        <p:spPr>
          <a:xfrm>
            <a:off x="1836943" y="3227181"/>
            <a:ext cx="474525" cy="1006333"/>
          </a:xfrm>
          <a:custGeom>
            <a:avLst/>
            <a:gdLst/>
            <a:ahLst/>
            <a:cxnLst/>
            <a:rect l="l" t="t" r="r" b="b"/>
            <a:pathLst>
              <a:path w="6457" h="13693" extrusionOk="0">
                <a:moveTo>
                  <a:pt x="2139" y="1"/>
                </a:moveTo>
                <a:lnTo>
                  <a:pt x="831" y="350"/>
                </a:lnTo>
                <a:lnTo>
                  <a:pt x="526" y="1511"/>
                </a:lnTo>
                <a:cubicBezTo>
                  <a:pt x="0" y="3499"/>
                  <a:pt x="1444" y="5456"/>
                  <a:pt x="3481" y="5556"/>
                </a:cubicBezTo>
                <a:lnTo>
                  <a:pt x="3481" y="5560"/>
                </a:lnTo>
                <a:lnTo>
                  <a:pt x="5435" y="5606"/>
                </a:lnTo>
                <a:cubicBezTo>
                  <a:pt x="5435" y="5606"/>
                  <a:pt x="4373" y="9977"/>
                  <a:pt x="4088" y="13678"/>
                </a:cubicBezTo>
                <a:lnTo>
                  <a:pt x="4757" y="13692"/>
                </a:lnTo>
                <a:lnTo>
                  <a:pt x="6281" y="5625"/>
                </a:lnTo>
                <a:lnTo>
                  <a:pt x="6457" y="4696"/>
                </a:lnTo>
                <a:lnTo>
                  <a:pt x="3592" y="4628"/>
                </a:lnTo>
                <a:cubicBezTo>
                  <a:pt x="3501" y="4626"/>
                  <a:pt x="3410" y="4618"/>
                  <a:pt x="3325" y="4604"/>
                </a:cubicBezTo>
                <a:cubicBezTo>
                  <a:pt x="2144" y="4426"/>
                  <a:pt x="1337" y="3265"/>
                  <a:pt x="1628" y="2069"/>
                </a:cubicBezTo>
                <a:lnTo>
                  <a:pt x="213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25"/>
          <p:cNvSpPr/>
          <p:nvPr/>
        </p:nvSpPr>
        <p:spPr>
          <a:xfrm>
            <a:off x="1874422" y="2440843"/>
            <a:ext cx="513695" cy="820911"/>
          </a:xfrm>
          <a:custGeom>
            <a:avLst/>
            <a:gdLst/>
            <a:ahLst/>
            <a:cxnLst/>
            <a:rect l="l" t="t" r="r" b="b"/>
            <a:pathLst>
              <a:path w="6990" h="11170" extrusionOk="0">
                <a:moveTo>
                  <a:pt x="3381" y="0"/>
                </a:moveTo>
                <a:cubicBezTo>
                  <a:pt x="2912" y="0"/>
                  <a:pt x="953" y="510"/>
                  <a:pt x="294" y="3269"/>
                </a:cubicBezTo>
                <a:cubicBezTo>
                  <a:pt x="0" y="4500"/>
                  <a:pt x="213" y="5713"/>
                  <a:pt x="257" y="6832"/>
                </a:cubicBezTo>
                <a:cubicBezTo>
                  <a:pt x="361" y="9340"/>
                  <a:pt x="321" y="11051"/>
                  <a:pt x="321" y="11051"/>
                </a:cubicBezTo>
                <a:lnTo>
                  <a:pt x="1551" y="10926"/>
                </a:lnTo>
                <a:lnTo>
                  <a:pt x="1625" y="10933"/>
                </a:lnTo>
                <a:lnTo>
                  <a:pt x="1772" y="10919"/>
                </a:lnTo>
                <a:lnTo>
                  <a:pt x="6864" y="11169"/>
                </a:lnTo>
                <a:lnTo>
                  <a:pt x="5978" y="7214"/>
                </a:lnTo>
                <a:lnTo>
                  <a:pt x="5977" y="7205"/>
                </a:lnTo>
                <a:lnTo>
                  <a:pt x="5966" y="7164"/>
                </a:lnTo>
                <a:cubicBezTo>
                  <a:pt x="6562" y="6632"/>
                  <a:pt x="6845" y="6026"/>
                  <a:pt x="6945" y="5416"/>
                </a:cubicBezTo>
                <a:cubicBezTo>
                  <a:pt x="6961" y="5313"/>
                  <a:pt x="6972" y="5208"/>
                  <a:pt x="6977" y="5105"/>
                </a:cubicBezTo>
                <a:cubicBezTo>
                  <a:pt x="6985" y="5034"/>
                  <a:pt x="6987" y="4963"/>
                  <a:pt x="6987" y="4895"/>
                </a:cubicBezTo>
                <a:cubicBezTo>
                  <a:pt x="6989" y="4655"/>
                  <a:pt x="6967" y="4419"/>
                  <a:pt x="6931" y="4188"/>
                </a:cubicBezTo>
                <a:cubicBezTo>
                  <a:pt x="6920" y="4120"/>
                  <a:pt x="6907" y="4051"/>
                  <a:pt x="6893" y="3986"/>
                </a:cubicBezTo>
                <a:cubicBezTo>
                  <a:pt x="6715" y="3103"/>
                  <a:pt x="6481" y="2376"/>
                  <a:pt x="6368" y="1987"/>
                </a:cubicBezTo>
                <a:lnTo>
                  <a:pt x="3475" y="37"/>
                </a:lnTo>
                <a:cubicBezTo>
                  <a:pt x="3498" y="15"/>
                  <a:pt x="3462" y="0"/>
                  <a:pt x="33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25"/>
          <p:cNvSpPr/>
          <p:nvPr/>
        </p:nvSpPr>
        <p:spPr>
          <a:xfrm>
            <a:off x="2122083" y="2440843"/>
            <a:ext cx="190486" cy="352911"/>
          </a:xfrm>
          <a:custGeom>
            <a:avLst/>
            <a:gdLst/>
            <a:ahLst/>
            <a:cxnLst/>
            <a:rect l="l" t="t" r="r" b="b"/>
            <a:pathLst>
              <a:path w="2592" h="4802" extrusionOk="0">
                <a:moveTo>
                  <a:pt x="0" y="0"/>
                </a:moveTo>
                <a:lnTo>
                  <a:pt x="2592" y="4802"/>
                </a:lnTo>
                <a:lnTo>
                  <a:pt x="2538" y="1677"/>
                </a:lnTo>
                <a:lnTo>
                  <a:pt x="1558" y="9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25"/>
          <p:cNvSpPr/>
          <p:nvPr/>
        </p:nvSpPr>
        <p:spPr>
          <a:xfrm>
            <a:off x="1960038" y="2691883"/>
            <a:ext cx="418820" cy="569787"/>
          </a:xfrm>
          <a:custGeom>
            <a:avLst/>
            <a:gdLst/>
            <a:ahLst/>
            <a:cxnLst/>
            <a:rect l="l" t="t" r="r" b="b"/>
            <a:pathLst>
              <a:path w="5699" h="7753" extrusionOk="0">
                <a:moveTo>
                  <a:pt x="320" y="0"/>
                </a:moveTo>
                <a:cubicBezTo>
                  <a:pt x="40" y="1350"/>
                  <a:pt x="0" y="4882"/>
                  <a:pt x="23" y="6780"/>
                </a:cubicBezTo>
                <a:lnTo>
                  <a:pt x="23" y="6783"/>
                </a:lnTo>
                <a:cubicBezTo>
                  <a:pt x="27" y="7067"/>
                  <a:pt x="32" y="7317"/>
                  <a:pt x="38" y="7515"/>
                </a:cubicBezTo>
                <a:lnTo>
                  <a:pt x="3495" y="7660"/>
                </a:lnTo>
                <a:lnTo>
                  <a:pt x="5699" y="7752"/>
                </a:lnTo>
                <a:lnTo>
                  <a:pt x="5533" y="2169"/>
                </a:lnTo>
                <a:lnTo>
                  <a:pt x="3530" y="2843"/>
                </a:lnTo>
                <a:lnTo>
                  <a:pt x="868" y="485"/>
                </a:lnTo>
                <a:lnTo>
                  <a:pt x="868" y="484"/>
                </a:lnTo>
                <a:lnTo>
                  <a:pt x="3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25"/>
          <p:cNvSpPr/>
          <p:nvPr/>
        </p:nvSpPr>
        <p:spPr>
          <a:xfrm>
            <a:off x="1961655" y="2651978"/>
            <a:ext cx="188722" cy="602859"/>
          </a:xfrm>
          <a:custGeom>
            <a:avLst/>
            <a:gdLst/>
            <a:ahLst/>
            <a:cxnLst/>
            <a:rect l="l" t="t" r="r" b="b"/>
            <a:pathLst>
              <a:path w="2568" h="8203" extrusionOk="0">
                <a:moveTo>
                  <a:pt x="1928" y="0"/>
                </a:moveTo>
                <a:lnTo>
                  <a:pt x="1" y="7323"/>
                </a:lnTo>
                <a:lnTo>
                  <a:pt x="1" y="7326"/>
                </a:lnTo>
                <a:cubicBezTo>
                  <a:pt x="5" y="7610"/>
                  <a:pt x="10" y="7860"/>
                  <a:pt x="16" y="8058"/>
                </a:cubicBezTo>
                <a:lnTo>
                  <a:pt x="2567" y="8203"/>
                </a:lnTo>
                <a:lnTo>
                  <a:pt x="192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25"/>
          <p:cNvSpPr/>
          <p:nvPr/>
        </p:nvSpPr>
        <p:spPr>
          <a:xfrm>
            <a:off x="1933508" y="3294792"/>
            <a:ext cx="377959" cy="938720"/>
          </a:xfrm>
          <a:custGeom>
            <a:avLst/>
            <a:gdLst/>
            <a:ahLst/>
            <a:cxnLst/>
            <a:rect l="l" t="t" r="r" b="b"/>
            <a:pathLst>
              <a:path w="5143" h="12773" fill="none" extrusionOk="0">
                <a:moveTo>
                  <a:pt x="3443" y="12772"/>
                </a:moveTo>
                <a:lnTo>
                  <a:pt x="5143" y="3776"/>
                </a:lnTo>
                <a:lnTo>
                  <a:pt x="2278" y="3709"/>
                </a:lnTo>
                <a:cubicBezTo>
                  <a:pt x="955" y="3678"/>
                  <a:pt x="1" y="2432"/>
                  <a:pt x="314" y="1147"/>
                </a:cubicBezTo>
                <a:lnTo>
                  <a:pt x="593" y="1"/>
                </a:lnTo>
              </a:path>
            </a:pathLst>
          </a:custGeom>
          <a:noFill/>
          <a:ln w="475" cap="flat" cmpd="sng">
            <a:solidFill>
              <a:srgbClr val="3B3B3A"/>
            </a:solidFill>
            <a:prstDash val="solid"/>
            <a:miter lim="114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25"/>
          <p:cNvSpPr/>
          <p:nvPr/>
        </p:nvSpPr>
        <p:spPr>
          <a:xfrm>
            <a:off x="1891839" y="3292808"/>
            <a:ext cx="486136" cy="11465"/>
          </a:xfrm>
          <a:custGeom>
            <a:avLst/>
            <a:gdLst/>
            <a:ahLst/>
            <a:cxnLst/>
            <a:rect l="l" t="t" r="r" b="b"/>
            <a:pathLst>
              <a:path w="6615" h="156" fill="none" extrusionOk="0">
                <a:moveTo>
                  <a:pt x="1" y="0"/>
                </a:moveTo>
                <a:lnTo>
                  <a:pt x="6614" y="156"/>
                </a:lnTo>
              </a:path>
            </a:pathLst>
          </a:custGeom>
          <a:noFill/>
          <a:ln w="475" cap="flat" cmpd="sng">
            <a:solidFill>
              <a:srgbClr val="3B3B3A"/>
            </a:solidFill>
            <a:prstDash val="solid"/>
            <a:miter lim="114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25"/>
          <p:cNvSpPr/>
          <p:nvPr/>
        </p:nvSpPr>
        <p:spPr>
          <a:xfrm>
            <a:off x="1959670" y="3302508"/>
            <a:ext cx="120744" cy="63645"/>
          </a:xfrm>
          <a:custGeom>
            <a:avLst/>
            <a:gdLst/>
            <a:ahLst/>
            <a:cxnLst/>
            <a:rect l="l" t="t" r="r" b="b"/>
            <a:pathLst>
              <a:path w="1643" h="866" fill="none" extrusionOk="0">
                <a:moveTo>
                  <a:pt x="0" y="865"/>
                </a:moveTo>
                <a:lnTo>
                  <a:pt x="1460" y="702"/>
                </a:lnTo>
                <a:lnTo>
                  <a:pt x="1642" y="1"/>
                </a:lnTo>
              </a:path>
            </a:pathLst>
          </a:custGeom>
          <a:noFill/>
          <a:ln w="475" cap="flat" cmpd="sng">
            <a:solidFill>
              <a:srgbClr val="3B3B3A"/>
            </a:solidFill>
            <a:prstDash val="solid"/>
            <a:miter lim="114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25"/>
          <p:cNvSpPr/>
          <p:nvPr/>
        </p:nvSpPr>
        <p:spPr>
          <a:xfrm>
            <a:off x="2150303" y="3352628"/>
            <a:ext cx="420510" cy="293382"/>
          </a:xfrm>
          <a:custGeom>
            <a:avLst/>
            <a:gdLst/>
            <a:ahLst/>
            <a:cxnLst/>
            <a:rect l="l" t="t" r="r" b="b"/>
            <a:pathLst>
              <a:path w="5722" h="3992" fill="none" extrusionOk="0">
                <a:moveTo>
                  <a:pt x="5173" y="3991"/>
                </a:moveTo>
                <a:lnTo>
                  <a:pt x="5411" y="2898"/>
                </a:lnTo>
                <a:cubicBezTo>
                  <a:pt x="5722" y="1468"/>
                  <a:pt x="4653" y="109"/>
                  <a:pt x="3190" y="75"/>
                </a:cubicBezTo>
                <a:lnTo>
                  <a:pt x="3190" y="75"/>
                </a:lnTo>
                <a:lnTo>
                  <a:pt x="0" y="0"/>
                </a:lnTo>
              </a:path>
            </a:pathLst>
          </a:custGeom>
          <a:noFill/>
          <a:ln w="475" cap="flat" cmpd="sng">
            <a:solidFill>
              <a:srgbClr val="3B3B3A"/>
            </a:solidFill>
            <a:prstDash val="solid"/>
            <a:miter lim="114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25"/>
          <p:cNvSpPr/>
          <p:nvPr/>
        </p:nvSpPr>
        <p:spPr>
          <a:xfrm>
            <a:off x="2555892" y="3537528"/>
            <a:ext cx="202612" cy="709423"/>
          </a:xfrm>
          <a:custGeom>
            <a:avLst/>
            <a:gdLst/>
            <a:ahLst/>
            <a:cxnLst/>
            <a:rect l="l" t="t" r="r" b="b"/>
            <a:pathLst>
              <a:path w="2757" h="9653" fill="none" extrusionOk="0">
                <a:moveTo>
                  <a:pt x="2757" y="9652"/>
                </a:moveTo>
                <a:lnTo>
                  <a:pt x="2329" y="99"/>
                </a:lnTo>
                <a:lnTo>
                  <a:pt x="1" y="0"/>
                </a:lnTo>
              </a:path>
            </a:pathLst>
          </a:custGeom>
          <a:noFill/>
          <a:ln w="475" cap="flat" cmpd="sng">
            <a:solidFill>
              <a:srgbClr val="3B3B3A"/>
            </a:solidFill>
            <a:prstDash val="solid"/>
            <a:miter lim="114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25"/>
          <p:cNvSpPr/>
          <p:nvPr/>
        </p:nvSpPr>
        <p:spPr>
          <a:xfrm>
            <a:off x="2202113" y="2523592"/>
            <a:ext cx="115600" cy="279786"/>
          </a:xfrm>
          <a:custGeom>
            <a:avLst/>
            <a:gdLst/>
            <a:ahLst/>
            <a:cxnLst/>
            <a:rect l="l" t="t" r="r" b="b"/>
            <a:pathLst>
              <a:path w="1573" h="3807" extrusionOk="0">
                <a:moveTo>
                  <a:pt x="671" y="0"/>
                </a:moveTo>
                <a:lnTo>
                  <a:pt x="449" y="94"/>
                </a:lnTo>
                <a:lnTo>
                  <a:pt x="1" y="439"/>
                </a:lnTo>
                <a:lnTo>
                  <a:pt x="706" y="934"/>
                </a:lnTo>
                <a:lnTo>
                  <a:pt x="430" y="1690"/>
                </a:lnTo>
                <a:lnTo>
                  <a:pt x="1573" y="3806"/>
                </a:lnTo>
                <a:lnTo>
                  <a:pt x="1458" y="1340"/>
                </a:lnTo>
                <a:lnTo>
                  <a:pt x="1028" y="876"/>
                </a:lnTo>
                <a:lnTo>
                  <a:pt x="1140" y="338"/>
                </a:lnTo>
                <a:lnTo>
                  <a:pt x="67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25"/>
          <p:cNvSpPr/>
          <p:nvPr/>
        </p:nvSpPr>
        <p:spPr>
          <a:xfrm>
            <a:off x="2103343" y="2379406"/>
            <a:ext cx="171673" cy="207543"/>
          </a:xfrm>
          <a:custGeom>
            <a:avLst/>
            <a:gdLst/>
            <a:ahLst/>
            <a:cxnLst/>
            <a:rect l="l" t="t" r="r" b="b"/>
            <a:pathLst>
              <a:path w="2336" h="2824" extrusionOk="0">
                <a:moveTo>
                  <a:pt x="519" y="1"/>
                </a:moveTo>
                <a:lnTo>
                  <a:pt x="0" y="868"/>
                </a:lnTo>
                <a:lnTo>
                  <a:pt x="1327" y="2823"/>
                </a:lnTo>
                <a:lnTo>
                  <a:pt x="1788" y="2357"/>
                </a:lnTo>
                <a:cubicBezTo>
                  <a:pt x="2336" y="1802"/>
                  <a:pt x="2237" y="855"/>
                  <a:pt x="1557" y="477"/>
                </a:cubicBezTo>
                <a:cubicBezTo>
                  <a:pt x="1526" y="460"/>
                  <a:pt x="1494" y="444"/>
                  <a:pt x="1462" y="429"/>
                </a:cubicBezTo>
                <a:lnTo>
                  <a:pt x="51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25"/>
          <p:cNvSpPr/>
          <p:nvPr/>
        </p:nvSpPr>
        <p:spPr>
          <a:xfrm>
            <a:off x="2507242" y="2643233"/>
            <a:ext cx="335408" cy="513713"/>
          </a:xfrm>
          <a:custGeom>
            <a:avLst/>
            <a:gdLst/>
            <a:ahLst/>
            <a:cxnLst/>
            <a:rect l="l" t="t" r="r" b="b"/>
            <a:pathLst>
              <a:path w="4564" h="6990" extrusionOk="0">
                <a:moveTo>
                  <a:pt x="4273" y="0"/>
                </a:moveTo>
                <a:lnTo>
                  <a:pt x="3152" y="589"/>
                </a:lnTo>
                <a:cubicBezTo>
                  <a:pt x="3485" y="1578"/>
                  <a:pt x="1" y="5182"/>
                  <a:pt x="1845" y="6718"/>
                </a:cubicBezTo>
                <a:cubicBezTo>
                  <a:pt x="2068" y="6904"/>
                  <a:pt x="2332" y="6989"/>
                  <a:pt x="2592" y="6989"/>
                </a:cubicBezTo>
                <a:cubicBezTo>
                  <a:pt x="3095" y="6989"/>
                  <a:pt x="3585" y="6669"/>
                  <a:pt x="3749" y="6132"/>
                </a:cubicBezTo>
                <a:cubicBezTo>
                  <a:pt x="4125" y="4902"/>
                  <a:pt x="4563" y="2762"/>
                  <a:pt x="4273" y="0"/>
                </a:cubicBezTo>
                <a:close/>
              </a:path>
            </a:pathLst>
          </a:custGeom>
          <a:solidFill>
            <a:srgbClr val="9F64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25"/>
          <p:cNvSpPr/>
          <p:nvPr/>
        </p:nvSpPr>
        <p:spPr>
          <a:xfrm>
            <a:off x="2649812" y="2489493"/>
            <a:ext cx="104650" cy="100685"/>
          </a:xfrm>
          <a:custGeom>
            <a:avLst/>
            <a:gdLst/>
            <a:ahLst/>
            <a:cxnLst/>
            <a:rect l="l" t="t" r="r" b="b"/>
            <a:pathLst>
              <a:path w="1424" h="1370" extrusionOk="0">
                <a:moveTo>
                  <a:pt x="361" y="1"/>
                </a:moveTo>
                <a:cubicBezTo>
                  <a:pt x="273" y="1"/>
                  <a:pt x="185" y="36"/>
                  <a:pt x="121" y="104"/>
                </a:cubicBezTo>
                <a:cubicBezTo>
                  <a:pt x="7" y="226"/>
                  <a:pt x="1" y="412"/>
                  <a:pt x="106" y="540"/>
                </a:cubicBezTo>
                <a:lnTo>
                  <a:pt x="786" y="1370"/>
                </a:lnTo>
                <a:lnTo>
                  <a:pt x="1424" y="693"/>
                </a:lnTo>
                <a:lnTo>
                  <a:pt x="555" y="64"/>
                </a:lnTo>
                <a:cubicBezTo>
                  <a:pt x="497" y="22"/>
                  <a:pt x="429" y="1"/>
                  <a:pt x="361" y="1"/>
                </a:cubicBezTo>
                <a:close/>
              </a:path>
            </a:pathLst>
          </a:custGeom>
          <a:solidFill>
            <a:srgbClr val="783B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25"/>
          <p:cNvSpPr/>
          <p:nvPr/>
        </p:nvSpPr>
        <p:spPr>
          <a:xfrm>
            <a:off x="2402005" y="2340530"/>
            <a:ext cx="443733" cy="420230"/>
          </a:xfrm>
          <a:custGeom>
            <a:avLst/>
            <a:gdLst/>
            <a:ahLst/>
            <a:cxnLst/>
            <a:rect l="l" t="t" r="r" b="b"/>
            <a:pathLst>
              <a:path w="6038" h="5718" extrusionOk="0">
                <a:moveTo>
                  <a:pt x="1954" y="0"/>
                </a:moveTo>
                <a:cubicBezTo>
                  <a:pt x="591" y="2278"/>
                  <a:pt x="0" y="5548"/>
                  <a:pt x="0" y="5548"/>
                </a:cubicBezTo>
                <a:lnTo>
                  <a:pt x="4097" y="5717"/>
                </a:lnTo>
                <a:cubicBezTo>
                  <a:pt x="4097" y="5717"/>
                  <a:pt x="4100" y="5706"/>
                  <a:pt x="4103" y="5683"/>
                </a:cubicBezTo>
                <a:cubicBezTo>
                  <a:pt x="4116" y="5608"/>
                  <a:pt x="4152" y="5408"/>
                  <a:pt x="4213" y="5121"/>
                </a:cubicBezTo>
                <a:cubicBezTo>
                  <a:pt x="4371" y="4379"/>
                  <a:pt x="4693" y="3054"/>
                  <a:pt x="5202" y="1806"/>
                </a:cubicBezTo>
                <a:cubicBezTo>
                  <a:pt x="5229" y="1740"/>
                  <a:pt x="5257" y="1674"/>
                  <a:pt x="5283" y="1609"/>
                </a:cubicBezTo>
                <a:cubicBezTo>
                  <a:pt x="5502" y="1097"/>
                  <a:pt x="5753" y="604"/>
                  <a:pt x="6037" y="175"/>
                </a:cubicBezTo>
                <a:lnTo>
                  <a:pt x="195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25"/>
          <p:cNvSpPr/>
          <p:nvPr/>
        </p:nvSpPr>
        <p:spPr>
          <a:xfrm>
            <a:off x="2625707" y="2449000"/>
            <a:ext cx="164544" cy="267880"/>
          </a:xfrm>
          <a:custGeom>
            <a:avLst/>
            <a:gdLst/>
            <a:ahLst/>
            <a:cxnLst/>
            <a:rect l="l" t="t" r="r" b="b"/>
            <a:pathLst>
              <a:path w="2239" h="3645" extrusionOk="0">
                <a:moveTo>
                  <a:pt x="1737" y="1"/>
                </a:moveTo>
                <a:cubicBezTo>
                  <a:pt x="1511" y="1"/>
                  <a:pt x="1270" y="66"/>
                  <a:pt x="1036" y="183"/>
                </a:cubicBezTo>
                <a:cubicBezTo>
                  <a:pt x="537" y="431"/>
                  <a:pt x="213" y="1029"/>
                  <a:pt x="108" y="1504"/>
                </a:cubicBezTo>
                <a:cubicBezTo>
                  <a:pt x="1" y="1989"/>
                  <a:pt x="83" y="2506"/>
                  <a:pt x="339" y="2946"/>
                </a:cubicBezTo>
                <a:cubicBezTo>
                  <a:pt x="477" y="3189"/>
                  <a:pt x="674" y="3412"/>
                  <a:pt x="937" y="3551"/>
                </a:cubicBezTo>
                <a:cubicBezTo>
                  <a:pt x="1009" y="3591"/>
                  <a:pt x="1087" y="3623"/>
                  <a:pt x="1169" y="3645"/>
                </a:cubicBezTo>
                <a:cubicBezTo>
                  <a:pt x="1327" y="2903"/>
                  <a:pt x="1649" y="1578"/>
                  <a:pt x="2158" y="330"/>
                </a:cubicBezTo>
                <a:cubicBezTo>
                  <a:pt x="2185" y="264"/>
                  <a:pt x="2213" y="198"/>
                  <a:pt x="2239" y="133"/>
                </a:cubicBezTo>
                <a:cubicBezTo>
                  <a:pt x="2089" y="43"/>
                  <a:pt x="1918" y="1"/>
                  <a:pt x="1737" y="1"/>
                </a:cubicBezTo>
                <a:close/>
              </a:path>
            </a:pathLst>
          </a:custGeom>
          <a:solidFill>
            <a:srgbClr val="C4C7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25"/>
          <p:cNvSpPr/>
          <p:nvPr/>
        </p:nvSpPr>
        <p:spPr>
          <a:xfrm>
            <a:off x="2695890" y="2490742"/>
            <a:ext cx="127873" cy="227312"/>
          </a:xfrm>
          <a:custGeom>
            <a:avLst/>
            <a:gdLst/>
            <a:ahLst/>
            <a:cxnLst/>
            <a:rect l="l" t="t" r="r" b="b"/>
            <a:pathLst>
              <a:path w="1740" h="3093" extrusionOk="0">
                <a:moveTo>
                  <a:pt x="1620" y="0"/>
                </a:moveTo>
                <a:lnTo>
                  <a:pt x="0" y="715"/>
                </a:lnTo>
                <a:lnTo>
                  <a:pt x="341" y="2274"/>
                </a:lnTo>
                <a:cubicBezTo>
                  <a:pt x="449" y="2768"/>
                  <a:pt x="885" y="3092"/>
                  <a:pt x="1357" y="3092"/>
                </a:cubicBezTo>
                <a:cubicBezTo>
                  <a:pt x="1484" y="3092"/>
                  <a:pt x="1614" y="3069"/>
                  <a:pt x="1740" y="3018"/>
                </a:cubicBezTo>
                <a:lnTo>
                  <a:pt x="1620" y="0"/>
                </a:lnTo>
                <a:close/>
              </a:path>
            </a:pathLst>
          </a:custGeom>
          <a:solidFill>
            <a:srgbClr val="9F64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25"/>
          <p:cNvSpPr/>
          <p:nvPr/>
        </p:nvSpPr>
        <p:spPr>
          <a:xfrm>
            <a:off x="2644447" y="2488611"/>
            <a:ext cx="162119" cy="103698"/>
          </a:xfrm>
          <a:custGeom>
            <a:avLst/>
            <a:gdLst/>
            <a:ahLst/>
            <a:cxnLst/>
            <a:rect l="l" t="t" r="r" b="b"/>
            <a:pathLst>
              <a:path w="2206" h="1411" extrusionOk="0">
                <a:moveTo>
                  <a:pt x="2206" y="1"/>
                </a:moveTo>
                <a:lnTo>
                  <a:pt x="789" y="145"/>
                </a:lnTo>
                <a:lnTo>
                  <a:pt x="66" y="1038"/>
                </a:lnTo>
                <a:cubicBezTo>
                  <a:pt x="5" y="1113"/>
                  <a:pt x="0" y="1218"/>
                  <a:pt x="54" y="1297"/>
                </a:cubicBezTo>
                <a:cubicBezTo>
                  <a:pt x="96" y="1360"/>
                  <a:pt x="164" y="1394"/>
                  <a:pt x="234" y="1394"/>
                </a:cubicBezTo>
                <a:cubicBezTo>
                  <a:pt x="276" y="1394"/>
                  <a:pt x="319" y="1381"/>
                  <a:pt x="357" y="1356"/>
                </a:cubicBezTo>
                <a:lnTo>
                  <a:pt x="997" y="923"/>
                </a:lnTo>
                <a:lnTo>
                  <a:pt x="2145" y="1410"/>
                </a:lnTo>
                <a:lnTo>
                  <a:pt x="2206" y="1"/>
                </a:lnTo>
                <a:close/>
              </a:path>
            </a:pathLst>
          </a:custGeom>
          <a:solidFill>
            <a:srgbClr val="9F64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25"/>
          <p:cNvSpPr/>
          <p:nvPr/>
        </p:nvSpPr>
        <p:spPr>
          <a:xfrm>
            <a:off x="2648710" y="2536085"/>
            <a:ext cx="158812" cy="103698"/>
          </a:xfrm>
          <a:custGeom>
            <a:avLst/>
            <a:gdLst/>
            <a:ahLst/>
            <a:cxnLst/>
            <a:rect l="l" t="t" r="r" b="b"/>
            <a:pathLst>
              <a:path w="2161" h="1411" extrusionOk="0">
                <a:moveTo>
                  <a:pt x="904" y="1"/>
                </a:moveTo>
                <a:lnTo>
                  <a:pt x="85" y="808"/>
                </a:lnTo>
                <a:cubicBezTo>
                  <a:pt x="17" y="875"/>
                  <a:pt x="1" y="979"/>
                  <a:pt x="45" y="1064"/>
                </a:cubicBezTo>
                <a:cubicBezTo>
                  <a:pt x="84" y="1139"/>
                  <a:pt x="160" y="1182"/>
                  <a:pt x="238" y="1182"/>
                </a:cubicBezTo>
                <a:cubicBezTo>
                  <a:pt x="272" y="1182"/>
                  <a:pt x="307" y="1173"/>
                  <a:pt x="339" y="1157"/>
                </a:cubicBezTo>
                <a:lnTo>
                  <a:pt x="1024" y="798"/>
                </a:lnTo>
                <a:lnTo>
                  <a:pt x="2111" y="1410"/>
                </a:lnTo>
                <a:lnTo>
                  <a:pt x="2160" y="172"/>
                </a:lnTo>
                <a:lnTo>
                  <a:pt x="904" y="1"/>
                </a:lnTo>
                <a:close/>
              </a:path>
            </a:pathLst>
          </a:custGeom>
          <a:solidFill>
            <a:srgbClr val="9F64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25"/>
          <p:cNvSpPr/>
          <p:nvPr/>
        </p:nvSpPr>
        <p:spPr>
          <a:xfrm>
            <a:off x="2713748" y="2428276"/>
            <a:ext cx="101196" cy="86501"/>
          </a:xfrm>
          <a:custGeom>
            <a:avLst/>
            <a:gdLst/>
            <a:ahLst/>
            <a:cxnLst/>
            <a:rect l="l" t="t" r="r" b="b"/>
            <a:pathLst>
              <a:path w="1377" h="1177" extrusionOk="0">
                <a:moveTo>
                  <a:pt x="262" y="0"/>
                </a:moveTo>
                <a:cubicBezTo>
                  <a:pt x="196" y="0"/>
                  <a:pt x="130" y="28"/>
                  <a:pt x="84" y="82"/>
                </a:cubicBezTo>
                <a:cubicBezTo>
                  <a:pt x="1" y="181"/>
                  <a:pt x="12" y="328"/>
                  <a:pt x="110" y="411"/>
                </a:cubicBezTo>
                <a:lnTo>
                  <a:pt x="705" y="1176"/>
                </a:lnTo>
                <a:lnTo>
                  <a:pt x="1377" y="850"/>
                </a:lnTo>
                <a:lnTo>
                  <a:pt x="413" y="56"/>
                </a:lnTo>
                <a:cubicBezTo>
                  <a:pt x="369" y="19"/>
                  <a:pt x="315" y="0"/>
                  <a:pt x="262" y="0"/>
                </a:cubicBezTo>
                <a:close/>
              </a:path>
            </a:pathLst>
          </a:custGeom>
          <a:solidFill>
            <a:srgbClr val="9F64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25"/>
          <p:cNvSpPr/>
          <p:nvPr/>
        </p:nvSpPr>
        <p:spPr>
          <a:xfrm>
            <a:off x="2668111" y="2427835"/>
            <a:ext cx="84367" cy="69965"/>
          </a:xfrm>
          <a:custGeom>
            <a:avLst/>
            <a:gdLst/>
            <a:ahLst/>
            <a:cxnLst/>
            <a:rect l="l" t="t" r="r" b="b"/>
            <a:pathLst>
              <a:path w="1148" h="952" extrusionOk="0">
                <a:moveTo>
                  <a:pt x="882" y="0"/>
                </a:moveTo>
                <a:cubicBezTo>
                  <a:pt x="834" y="0"/>
                  <a:pt x="786" y="16"/>
                  <a:pt x="745" y="47"/>
                </a:cubicBezTo>
                <a:lnTo>
                  <a:pt x="116" y="535"/>
                </a:lnTo>
                <a:cubicBezTo>
                  <a:pt x="19" y="612"/>
                  <a:pt x="1" y="752"/>
                  <a:pt x="77" y="850"/>
                </a:cubicBezTo>
                <a:lnTo>
                  <a:pt x="89" y="866"/>
                </a:lnTo>
                <a:cubicBezTo>
                  <a:pt x="133" y="922"/>
                  <a:pt x="200" y="952"/>
                  <a:pt x="266" y="952"/>
                </a:cubicBezTo>
                <a:cubicBezTo>
                  <a:pt x="314" y="952"/>
                  <a:pt x="363" y="937"/>
                  <a:pt x="403" y="904"/>
                </a:cubicBezTo>
                <a:lnTo>
                  <a:pt x="1032" y="416"/>
                </a:lnTo>
                <a:cubicBezTo>
                  <a:pt x="1129" y="341"/>
                  <a:pt x="1147" y="200"/>
                  <a:pt x="1071" y="102"/>
                </a:cubicBezTo>
                <a:lnTo>
                  <a:pt x="1059" y="87"/>
                </a:lnTo>
                <a:cubicBezTo>
                  <a:pt x="1015" y="30"/>
                  <a:pt x="949" y="0"/>
                  <a:pt x="882" y="0"/>
                </a:cubicBezTo>
                <a:close/>
              </a:path>
            </a:pathLst>
          </a:custGeom>
          <a:solidFill>
            <a:srgbClr val="9F64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25"/>
          <p:cNvSpPr/>
          <p:nvPr/>
        </p:nvSpPr>
        <p:spPr>
          <a:xfrm>
            <a:off x="2663996" y="2596788"/>
            <a:ext cx="80178" cy="73419"/>
          </a:xfrm>
          <a:custGeom>
            <a:avLst/>
            <a:gdLst/>
            <a:ahLst/>
            <a:cxnLst/>
            <a:rect l="l" t="t" r="r" b="b"/>
            <a:pathLst>
              <a:path w="1091" h="999" extrusionOk="0">
                <a:moveTo>
                  <a:pt x="828" y="1"/>
                </a:moveTo>
                <a:cubicBezTo>
                  <a:pt x="774" y="1"/>
                  <a:pt x="719" y="21"/>
                  <a:pt x="676" y="61"/>
                </a:cubicBezTo>
                <a:lnTo>
                  <a:pt x="98" y="595"/>
                </a:lnTo>
                <a:cubicBezTo>
                  <a:pt x="7" y="679"/>
                  <a:pt x="1" y="821"/>
                  <a:pt x="85" y="911"/>
                </a:cubicBezTo>
                <a:lnTo>
                  <a:pt x="98" y="926"/>
                </a:lnTo>
                <a:cubicBezTo>
                  <a:pt x="142" y="974"/>
                  <a:pt x="202" y="998"/>
                  <a:pt x="263" y="998"/>
                </a:cubicBezTo>
                <a:cubicBezTo>
                  <a:pt x="317" y="998"/>
                  <a:pt x="372" y="978"/>
                  <a:pt x="415" y="939"/>
                </a:cubicBezTo>
                <a:lnTo>
                  <a:pt x="993" y="404"/>
                </a:lnTo>
                <a:cubicBezTo>
                  <a:pt x="1085" y="320"/>
                  <a:pt x="1090" y="178"/>
                  <a:pt x="1006" y="87"/>
                </a:cubicBezTo>
                <a:lnTo>
                  <a:pt x="993" y="72"/>
                </a:lnTo>
                <a:cubicBezTo>
                  <a:pt x="949" y="25"/>
                  <a:pt x="889" y="1"/>
                  <a:pt x="828" y="1"/>
                </a:cubicBezTo>
                <a:close/>
              </a:path>
            </a:pathLst>
          </a:custGeom>
          <a:solidFill>
            <a:srgbClr val="9F64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25"/>
          <p:cNvSpPr/>
          <p:nvPr/>
        </p:nvSpPr>
        <p:spPr>
          <a:xfrm>
            <a:off x="1796229" y="2507498"/>
            <a:ext cx="350694" cy="839431"/>
          </a:xfrm>
          <a:custGeom>
            <a:avLst/>
            <a:gdLst/>
            <a:ahLst/>
            <a:cxnLst/>
            <a:rect l="l" t="t" r="r" b="b"/>
            <a:pathLst>
              <a:path w="4772" h="11422" extrusionOk="0">
                <a:moveTo>
                  <a:pt x="3386" y="0"/>
                </a:moveTo>
                <a:cubicBezTo>
                  <a:pt x="2760" y="0"/>
                  <a:pt x="2167" y="435"/>
                  <a:pt x="1847" y="1036"/>
                </a:cubicBezTo>
                <a:cubicBezTo>
                  <a:pt x="883" y="2849"/>
                  <a:pt x="1" y="7493"/>
                  <a:pt x="176" y="9794"/>
                </a:cubicBezTo>
                <a:cubicBezTo>
                  <a:pt x="240" y="10638"/>
                  <a:pt x="896" y="11319"/>
                  <a:pt x="1739" y="11411"/>
                </a:cubicBezTo>
                <a:cubicBezTo>
                  <a:pt x="1804" y="11418"/>
                  <a:pt x="1868" y="11422"/>
                  <a:pt x="1932" y="11422"/>
                </a:cubicBezTo>
                <a:cubicBezTo>
                  <a:pt x="2826" y="11422"/>
                  <a:pt x="3592" y="10744"/>
                  <a:pt x="3682" y="9835"/>
                </a:cubicBezTo>
                <a:lnTo>
                  <a:pt x="4745" y="1806"/>
                </a:lnTo>
                <a:cubicBezTo>
                  <a:pt x="4771" y="1417"/>
                  <a:pt x="4629" y="411"/>
                  <a:pt x="3916" y="110"/>
                </a:cubicBezTo>
                <a:cubicBezTo>
                  <a:pt x="3741" y="35"/>
                  <a:pt x="3562" y="0"/>
                  <a:pt x="33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25"/>
          <p:cNvSpPr/>
          <p:nvPr/>
        </p:nvSpPr>
        <p:spPr>
          <a:xfrm>
            <a:off x="1863105" y="3150826"/>
            <a:ext cx="585568" cy="306317"/>
          </a:xfrm>
          <a:custGeom>
            <a:avLst/>
            <a:gdLst/>
            <a:ahLst/>
            <a:cxnLst/>
            <a:rect l="l" t="t" r="r" b="b"/>
            <a:pathLst>
              <a:path w="7968" h="4168" extrusionOk="0">
                <a:moveTo>
                  <a:pt x="1566" y="1"/>
                </a:moveTo>
                <a:cubicBezTo>
                  <a:pt x="1101" y="1"/>
                  <a:pt x="650" y="241"/>
                  <a:pt x="401" y="670"/>
                </a:cubicBezTo>
                <a:cubicBezTo>
                  <a:pt x="1" y="1358"/>
                  <a:pt x="282" y="2243"/>
                  <a:pt x="1007" y="2571"/>
                </a:cubicBezTo>
                <a:cubicBezTo>
                  <a:pt x="1959" y="3001"/>
                  <a:pt x="3550" y="3465"/>
                  <a:pt x="6086" y="3580"/>
                </a:cubicBezTo>
                <a:lnTo>
                  <a:pt x="7968" y="4167"/>
                </a:lnTo>
                <a:lnTo>
                  <a:pt x="6945" y="2609"/>
                </a:lnTo>
                <a:cubicBezTo>
                  <a:pt x="6945" y="2609"/>
                  <a:pt x="4395" y="1355"/>
                  <a:pt x="2211" y="165"/>
                </a:cubicBezTo>
                <a:cubicBezTo>
                  <a:pt x="2006" y="54"/>
                  <a:pt x="1784" y="1"/>
                  <a:pt x="1566" y="1"/>
                </a:cubicBezTo>
                <a:close/>
              </a:path>
            </a:pathLst>
          </a:custGeom>
          <a:solidFill>
            <a:srgbClr val="9F64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25"/>
          <p:cNvSpPr/>
          <p:nvPr/>
        </p:nvSpPr>
        <p:spPr>
          <a:xfrm>
            <a:off x="2462340" y="3468154"/>
            <a:ext cx="48797" cy="103477"/>
          </a:xfrm>
          <a:custGeom>
            <a:avLst/>
            <a:gdLst/>
            <a:ahLst/>
            <a:cxnLst/>
            <a:rect l="l" t="t" r="r" b="b"/>
            <a:pathLst>
              <a:path w="664" h="1408" extrusionOk="0">
                <a:moveTo>
                  <a:pt x="521" y="0"/>
                </a:moveTo>
                <a:lnTo>
                  <a:pt x="0" y="127"/>
                </a:lnTo>
                <a:lnTo>
                  <a:pt x="289" y="1268"/>
                </a:lnTo>
                <a:cubicBezTo>
                  <a:pt x="311" y="1351"/>
                  <a:pt x="385" y="1408"/>
                  <a:pt x="468" y="1408"/>
                </a:cubicBezTo>
                <a:cubicBezTo>
                  <a:pt x="482" y="1408"/>
                  <a:pt x="496" y="1406"/>
                  <a:pt x="510" y="1403"/>
                </a:cubicBezTo>
                <a:cubicBezTo>
                  <a:pt x="601" y="1382"/>
                  <a:pt x="663" y="1295"/>
                  <a:pt x="653" y="1203"/>
                </a:cubicBezTo>
                <a:lnTo>
                  <a:pt x="521" y="0"/>
                </a:lnTo>
                <a:close/>
              </a:path>
            </a:pathLst>
          </a:custGeom>
          <a:solidFill>
            <a:srgbClr val="9F64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25"/>
          <p:cNvSpPr/>
          <p:nvPr/>
        </p:nvSpPr>
        <p:spPr>
          <a:xfrm>
            <a:off x="2352105" y="3418254"/>
            <a:ext cx="148597" cy="167563"/>
          </a:xfrm>
          <a:custGeom>
            <a:avLst/>
            <a:gdLst/>
            <a:ahLst/>
            <a:cxnLst/>
            <a:rect l="l" t="t" r="r" b="b"/>
            <a:pathLst>
              <a:path w="2022" h="2280" extrusionOk="0">
                <a:moveTo>
                  <a:pt x="1271" y="0"/>
                </a:moveTo>
                <a:lnTo>
                  <a:pt x="0" y="460"/>
                </a:lnTo>
                <a:lnTo>
                  <a:pt x="1345" y="1287"/>
                </a:lnTo>
                <a:lnTo>
                  <a:pt x="1606" y="2155"/>
                </a:lnTo>
                <a:cubicBezTo>
                  <a:pt x="1628" y="2225"/>
                  <a:pt x="1690" y="2274"/>
                  <a:pt x="1762" y="2278"/>
                </a:cubicBezTo>
                <a:cubicBezTo>
                  <a:pt x="1767" y="2279"/>
                  <a:pt x="1771" y="2279"/>
                  <a:pt x="1776" y="2279"/>
                </a:cubicBezTo>
                <a:cubicBezTo>
                  <a:pt x="1868" y="2279"/>
                  <a:pt x="1945" y="2206"/>
                  <a:pt x="1949" y="2113"/>
                </a:cubicBezTo>
                <a:lnTo>
                  <a:pt x="2021" y="679"/>
                </a:lnTo>
                <a:lnTo>
                  <a:pt x="1271" y="0"/>
                </a:lnTo>
                <a:close/>
              </a:path>
            </a:pathLst>
          </a:custGeom>
          <a:solidFill>
            <a:srgbClr val="9F64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25"/>
          <p:cNvSpPr/>
          <p:nvPr/>
        </p:nvSpPr>
        <p:spPr>
          <a:xfrm>
            <a:off x="2424493" y="3388711"/>
            <a:ext cx="127799" cy="114428"/>
          </a:xfrm>
          <a:custGeom>
            <a:avLst/>
            <a:gdLst/>
            <a:ahLst/>
            <a:cxnLst/>
            <a:rect l="l" t="t" r="r" b="b"/>
            <a:pathLst>
              <a:path w="1739" h="1557" extrusionOk="0">
                <a:moveTo>
                  <a:pt x="879" y="1"/>
                </a:moveTo>
                <a:lnTo>
                  <a:pt x="1" y="639"/>
                </a:lnTo>
                <a:lnTo>
                  <a:pt x="1249" y="816"/>
                </a:lnTo>
                <a:lnTo>
                  <a:pt x="1513" y="1486"/>
                </a:lnTo>
                <a:cubicBezTo>
                  <a:pt x="1530" y="1529"/>
                  <a:pt x="1572" y="1557"/>
                  <a:pt x="1617" y="1557"/>
                </a:cubicBezTo>
                <a:cubicBezTo>
                  <a:pt x="1623" y="1557"/>
                  <a:pt x="1629" y="1556"/>
                  <a:pt x="1634" y="1556"/>
                </a:cubicBezTo>
                <a:cubicBezTo>
                  <a:pt x="1696" y="1546"/>
                  <a:pt x="1738" y="1489"/>
                  <a:pt x="1729" y="1428"/>
                </a:cubicBezTo>
                <a:lnTo>
                  <a:pt x="1593" y="498"/>
                </a:lnTo>
                <a:lnTo>
                  <a:pt x="879" y="1"/>
                </a:lnTo>
                <a:close/>
              </a:path>
            </a:pathLst>
          </a:custGeom>
          <a:solidFill>
            <a:srgbClr val="9F64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25"/>
          <p:cNvSpPr/>
          <p:nvPr/>
        </p:nvSpPr>
        <p:spPr>
          <a:xfrm>
            <a:off x="2244296" y="3298540"/>
            <a:ext cx="244795" cy="210262"/>
          </a:xfrm>
          <a:custGeom>
            <a:avLst/>
            <a:gdLst/>
            <a:ahLst/>
            <a:cxnLst/>
            <a:rect l="l" t="t" r="r" b="b"/>
            <a:pathLst>
              <a:path w="3331" h="2861" extrusionOk="0">
                <a:moveTo>
                  <a:pt x="313" y="0"/>
                </a:moveTo>
                <a:lnTo>
                  <a:pt x="1" y="884"/>
                </a:lnTo>
                <a:cubicBezTo>
                  <a:pt x="68" y="1082"/>
                  <a:pt x="151" y="1268"/>
                  <a:pt x="246" y="1438"/>
                </a:cubicBezTo>
                <a:cubicBezTo>
                  <a:pt x="651" y="2178"/>
                  <a:pt x="1247" y="2649"/>
                  <a:pt x="1461" y="2804"/>
                </a:cubicBezTo>
                <a:cubicBezTo>
                  <a:pt x="1514" y="2841"/>
                  <a:pt x="1544" y="2860"/>
                  <a:pt x="1544" y="2860"/>
                </a:cubicBezTo>
                <a:lnTo>
                  <a:pt x="3331" y="1229"/>
                </a:lnTo>
                <a:lnTo>
                  <a:pt x="995" y="279"/>
                </a:lnTo>
                <a:lnTo>
                  <a:pt x="912" y="244"/>
                </a:lnTo>
                <a:lnTo>
                  <a:pt x="313" y="0"/>
                </a:lnTo>
                <a:close/>
              </a:path>
            </a:pathLst>
          </a:custGeom>
          <a:solidFill>
            <a:srgbClr val="9F64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25"/>
          <p:cNvSpPr/>
          <p:nvPr/>
        </p:nvSpPr>
        <p:spPr>
          <a:xfrm>
            <a:off x="2357764" y="3454632"/>
            <a:ext cx="68493" cy="131919"/>
          </a:xfrm>
          <a:custGeom>
            <a:avLst/>
            <a:gdLst/>
            <a:ahLst/>
            <a:cxnLst/>
            <a:rect l="l" t="t" r="r" b="b"/>
            <a:pathLst>
              <a:path w="932" h="1795" extrusionOk="0">
                <a:moveTo>
                  <a:pt x="302" y="0"/>
                </a:moveTo>
                <a:lnTo>
                  <a:pt x="1" y="736"/>
                </a:lnTo>
                <a:lnTo>
                  <a:pt x="541" y="1147"/>
                </a:lnTo>
                <a:lnTo>
                  <a:pt x="677" y="1706"/>
                </a:lnTo>
                <a:cubicBezTo>
                  <a:pt x="686" y="1745"/>
                  <a:pt x="714" y="1775"/>
                  <a:pt x="752" y="1787"/>
                </a:cubicBezTo>
                <a:lnTo>
                  <a:pt x="759" y="1789"/>
                </a:lnTo>
                <a:cubicBezTo>
                  <a:pt x="770" y="1793"/>
                  <a:pt x="782" y="1795"/>
                  <a:pt x="793" y="1795"/>
                </a:cubicBezTo>
                <a:cubicBezTo>
                  <a:pt x="852" y="1795"/>
                  <a:pt x="903" y="1748"/>
                  <a:pt x="905" y="1686"/>
                </a:cubicBezTo>
                <a:lnTo>
                  <a:pt x="931" y="1018"/>
                </a:lnTo>
                <a:lnTo>
                  <a:pt x="302" y="0"/>
                </a:lnTo>
                <a:close/>
              </a:path>
            </a:pathLst>
          </a:custGeom>
          <a:solidFill>
            <a:srgbClr val="9F64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5" name="Google Shape;865;p25"/>
          <p:cNvGrpSpPr/>
          <p:nvPr/>
        </p:nvGrpSpPr>
        <p:grpSpPr>
          <a:xfrm>
            <a:off x="1002469" y="1874709"/>
            <a:ext cx="610990" cy="1282996"/>
            <a:chOff x="1002469" y="1874709"/>
            <a:chExt cx="610990" cy="1282996"/>
          </a:xfrm>
        </p:grpSpPr>
        <p:sp>
          <p:nvSpPr>
            <p:cNvPr id="866" name="Google Shape;866;p25"/>
            <p:cNvSpPr/>
            <p:nvPr/>
          </p:nvSpPr>
          <p:spPr>
            <a:xfrm flipH="1">
              <a:off x="1247170" y="1874709"/>
              <a:ext cx="72733" cy="819386"/>
            </a:xfrm>
            <a:custGeom>
              <a:avLst/>
              <a:gdLst/>
              <a:ahLst/>
              <a:cxnLst/>
              <a:rect l="l" t="t" r="r" b="b"/>
              <a:pathLst>
                <a:path w="994" h="11198" extrusionOk="0">
                  <a:moveTo>
                    <a:pt x="472" y="1"/>
                  </a:moveTo>
                  <a:cubicBezTo>
                    <a:pt x="431" y="1"/>
                    <a:pt x="384" y="76"/>
                    <a:pt x="331" y="230"/>
                  </a:cubicBezTo>
                  <a:cubicBezTo>
                    <a:pt x="0" y="1184"/>
                    <a:pt x="331" y="11198"/>
                    <a:pt x="331" y="11198"/>
                  </a:cubicBezTo>
                  <a:lnTo>
                    <a:pt x="994" y="11198"/>
                  </a:lnTo>
                  <a:cubicBezTo>
                    <a:pt x="994" y="11198"/>
                    <a:pt x="987" y="9293"/>
                    <a:pt x="861" y="5327"/>
                  </a:cubicBezTo>
                  <a:cubicBezTo>
                    <a:pt x="756" y="2003"/>
                    <a:pt x="686" y="1"/>
                    <a:pt x="472" y="1"/>
                  </a:cubicBezTo>
                  <a:close/>
                </a:path>
              </a:pathLst>
            </a:custGeom>
            <a:solidFill>
              <a:srgbClr val="718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5"/>
            <p:cNvSpPr/>
            <p:nvPr/>
          </p:nvSpPr>
          <p:spPr>
            <a:xfrm flipH="1">
              <a:off x="1323781" y="2298813"/>
              <a:ext cx="81221" cy="395278"/>
            </a:xfrm>
            <a:custGeom>
              <a:avLst/>
              <a:gdLst/>
              <a:ahLst/>
              <a:cxnLst/>
              <a:rect l="l" t="t" r="r" b="b"/>
              <a:pathLst>
                <a:path w="1110" h="5402" extrusionOk="0">
                  <a:moveTo>
                    <a:pt x="165" y="1"/>
                  </a:moveTo>
                  <a:cubicBezTo>
                    <a:pt x="1" y="1"/>
                    <a:pt x="109" y="2091"/>
                    <a:pt x="660" y="5402"/>
                  </a:cubicBezTo>
                  <a:lnTo>
                    <a:pt x="1110" y="5402"/>
                  </a:lnTo>
                  <a:cubicBezTo>
                    <a:pt x="661" y="1606"/>
                    <a:pt x="308" y="1"/>
                    <a:pt x="165" y="1"/>
                  </a:cubicBezTo>
                  <a:close/>
                </a:path>
              </a:pathLst>
            </a:custGeom>
            <a:solidFill>
              <a:srgbClr val="4C5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5"/>
            <p:cNvSpPr/>
            <p:nvPr/>
          </p:nvSpPr>
          <p:spPr>
            <a:xfrm flipH="1">
              <a:off x="1210437" y="2145445"/>
              <a:ext cx="72148" cy="548647"/>
            </a:xfrm>
            <a:custGeom>
              <a:avLst/>
              <a:gdLst/>
              <a:ahLst/>
              <a:cxnLst/>
              <a:rect l="l" t="t" r="r" b="b"/>
              <a:pathLst>
                <a:path w="986" h="7498" extrusionOk="0">
                  <a:moveTo>
                    <a:pt x="773" y="0"/>
                  </a:moveTo>
                  <a:cubicBezTo>
                    <a:pt x="678" y="0"/>
                    <a:pt x="533" y="436"/>
                    <a:pt x="335" y="1220"/>
                  </a:cubicBezTo>
                  <a:cubicBezTo>
                    <a:pt x="0" y="2548"/>
                    <a:pt x="481" y="7498"/>
                    <a:pt x="481" y="7498"/>
                  </a:cubicBezTo>
                  <a:lnTo>
                    <a:pt x="727" y="7498"/>
                  </a:lnTo>
                  <a:cubicBezTo>
                    <a:pt x="953" y="2178"/>
                    <a:pt x="986" y="0"/>
                    <a:pt x="773" y="0"/>
                  </a:cubicBezTo>
                  <a:close/>
                </a:path>
              </a:pathLst>
            </a:custGeom>
            <a:solidFill>
              <a:srgbClr val="4C5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5"/>
            <p:cNvSpPr/>
            <p:nvPr/>
          </p:nvSpPr>
          <p:spPr>
            <a:xfrm flipH="1">
              <a:off x="1283316" y="2094810"/>
              <a:ext cx="111808" cy="599283"/>
            </a:xfrm>
            <a:custGeom>
              <a:avLst/>
              <a:gdLst/>
              <a:ahLst/>
              <a:cxnLst/>
              <a:rect l="l" t="t" r="r" b="b"/>
              <a:pathLst>
                <a:path w="1528" h="8190" extrusionOk="0">
                  <a:moveTo>
                    <a:pt x="760" y="1"/>
                  </a:moveTo>
                  <a:cubicBezTo>
                    <a:pt x="636" y="1"/>
                    <a:pt x="1" y="1017"/>
                    <a:pt x="898" y="8190"/>
                  </a:cubicBezTo>
                  <a:lnTo>
                    <a:pt x="1528" y="8190"/>
                  </a:lnTo>
                  <a:cubicBezTo>
                    <a:pt x="1528" y="8190"/>
                    <a:pt x="873" y="131"/>
                    <a:pt x="775" y="7"/>
                  </a:cubicBezTo>
                  <a:cubicBezTo>
                    <a:pt x="771" y="3"/>
                    <a:pt x="766" y="1"/>
                    <a:pt x="760" y="1"/>
                  </a:cubicBezTo>
                  <a:close/>
                </a:path>
              </a:pathLst>
            </a:custGeom>
            <a:solidFill>
              <a:srgbClr val="4C5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5"/>
            <p:cNvSpPr/>
            <p:nvPr/>
          </p:nvSpPr>
          <p:spPr>
            <a:xfrm flipH="1">
              <a:off x="1076311" y="2694160"/>
              <a:ext cx="409400" cy="404205"/>
            </a:xfrm>
            <a:custGeom>
              <a:avLst/>
              <a:gdLst/>
              <a:ahLst/>
              <a:cxnLst/>
              <a:rect l="l" t="t" r="r" b="b"/>
              <a:pathLst>
                <a:path w="5595" h="5524" extrusionOk="0">
                  <a:moveTo>
                    <a:pt x="1465" y="0"/>
                  </a:moveTo>
                  <a:cubicBezTo>
                    <a:pt x="1465" y="1575"/>
                    <a:pt x="489" y="2128"/>
                    <a:pt x="148" y="3127"/>
                  </a:cubicBezTo>
                  <a:cubicBezTo>
                    <a:pt x="89" y="3295"/>
                    <a:pt x="49" y="3474"/>
                    <a:pt x="35" y="3674"/>
                  </a:cubicBezTo>
                  <a:cubicBezTo>
                    <a:pt x="1" y="4150"/>
                    <a:pt x="110" y="4734"/>
                    <a:pt x="467" y="5524"/>
                  </a:cubicBezTo>
                  <a:lnTo>
                    <a:pt x="5013" y="5524"/>
                  </a:lnTo>
                  <a:cubicBezTo>
                    <a:pt x="5449" y="4781"/>
                    <a:pt x="5594" y="4182"/>
                    <a:pt x="5569" y="3673"/>
                  </a:cubicBezTo>
                  <a:cubicBezTo>
                    <a:pt x="5560" y="3476"/>
                    <a:pt x="5524" y="3294"/>
                    <a:pt x="5469" y="3121"/>
                  </a:cubicBezTo>
                  <a:cubicBezTo>
                    <a:pt x="5114" y="1966"/>
                    <a:pt x="3931" y="1248"/>
                    <a:pt x="3931" y="0"/>
                  </a:cubicBezTo>
                  <a:close/>
                </a:path>
              </a:pathLst>
            </a:custGeom>
            <a:solidFill>
              <a:srgbClr val="EC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5"/>
            <p:cNvSpPr/>
            <p:nvPr/>
          </p:nvSpPr>
          <p:spPr>
            <a:xfrm flipH="1">
              <a:off x="1159508" y="2694160"/>
              <a:ext cx="326203" cy="404205"/>
            </a:xfrm>
            <a:custGeom>
              <a:avLst/>
              <a:gdLst/>
              <a:ahLst/>
              <a:cxnLst/>
              <a:rect l="l" t="t" r="r" b="b"/>
              <a:pathLst>
                <a:path w="4458" h="5524" extrusionOk="0">
                  <a:moveTo>
                    <a:pt x="1465" y="0"/>
                  </a:moveTo>
                  <a:cubicBezTo>
                    <a:pt x="1465" y="1575"/>
                    <a:pt x="489" y="2128"/>
                    <a:pt x="147" y="3127"/>
                  </a:cubicBezTo>
                  <a:cubicBezTo>
                    <a:pt x="89" y="3295"/>
                    <a:pt x="49" y="3474"/>
                    <a:pt x="35" y="3674"/>
                  </a:cubicBezTo>
                  <a:cubicBezTo>
                    <a:pt x="1" y="4150"/>
                    <a:pt x="110" y="4734"/>
                    <a:pt x="467" y="5524"/>
                  </a:cubicBezTo>
                  <a:lnTo>
                    <a:pt x="3877" y="5524"/>
                  </a:lnTo>
                  <a:cubicBezTo>
                    <a:pt x="4313" y="4781"/>
                    <a:pt x="4458" y="4182"/>
                    <a:pt x="4433" y="3673"/>
                  </a:cubicBezTo>
                  <a:cubicBezTo>
                    <a:pt x="4422" y="3476"/>
                    <a:pt x="4388" y="3294"/>
                    <a:pt x="4333" y="3121"/>
                  </a:cubicBezTo>
                  <a:cubicBezTo>
                    <a:pt x="3978" y="1966"/>
                    <a:pt x="2794" y="1248"/>
                    <a:pt x="27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5"/>
            <p:cNvSpPr/>
            <p:nvPr/>
          </p:nvSpPr>
          <p:spPr>
            <a:xfrm flipH="1">
              <a:off x="1107410" y="2010296"/>
              <a:ext cx="150077" cy="683797"/>
            </a:xfrm>
            <a:custGeom>
              <a:avLst/>
              <a:gdLst/>
              <a:ahLst/>
              <a:cxnLst/>
              <a:rect l="l" t="t" r="r" b="b"/>
              <a:pathLst>
                <a:path w="2051" h="9345" extrusionOk="0">
                  <a:moveTo>
                    <a:pt x="1813" y="0"/>
                  </a:moveTo>
                  <a:cubicBezTo>
                    <a:pt x="1701" y="0"/>
                    <a:pt x="1460" y="746"/>
                    <a:pt x="1107" y="2318"/>
                  </a:cubicBezTo>
                  <a:cubicBezTo>
                    <a:pt x="0" y="7237"/>
                    <a:pt x="246" y="9345"/>
                    <a:pt x="246" y="9345"/>
                  </a:cubicBezTo>
                  <a:lnTo>
                    <a:pt x="621" y="9345"/>
                  </a:lnTo>
                  <a:cubicBezTo>
                    <a:pt x="1704" y="3377"/>
                    <a:pt x="2051" y="0"/>
                    <a:pt x="1813" y="0"/>
                  </a:cubicBezTo>
                  <a:close/>
                </a:path>
              </a:pathLst>
            </a:custGeom>
            <a:solidFill>
              <a:srgbClr val="718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5"/>
            <p:cNvSpPr/>
            <p:nvPr/>
          </p:nvSpPr>
          <p:spPr>
            <a:xfrm flipH="1">
              <a:off x="1327146" y="2451010"/>
              <a:ext cx="127320" cy="243079"/>
            </a:xfrm>
            <a:custGeom>
              <a:avLst/>
              <a:gdLst/>
              <a:ahLst/>
              <a:cxnLst/>
              <a:rect l="l" t="t" r="r" b="b"/>
              <a:pathLst>
                <a:path w="1740" h="3322" extrusionOk="0">
                  <a:moveTo>
                    <a:pt x="329" y="1"/>
                  </a:moveTo>
                  <a:cubicBezTo>
                    <a:pt x="0" y="1"/>
                    <a:pt x="409" y="1094"/>
                    <a:pt x="1259" y="3322"/>
                  </a:cubicBezTo>
                  <a:lnTo>
                    <a:pt x="1526" y="3322"/>
                  </a:lnTo>
                  <a:cubicBezTo>
                    <a:pt x="1526" y="3322"/>
                    <a:pt x="1740" y="1009"/>
                    <a:pt x="774" y="248"/>
                  </a:cubicBezTo>
                  <a:cubicBezTo>
                    <a:pt x="566" y="83"/>
                    <a:pt x="420" y="1"/>
                    <a:pt x="329" y="1"/>
                  </a:cubicBezTo>
                  <a:close/>
                </a:path>
              </a:pathLst>
            </a:custGeom>
            <a:solidFill>
              <a:srgbClr val="718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5"/>
            <p:cNvSpPr/>
            <p:nvPr/>
          </p:nvSpPr>
          <p:spPr>
            <a:xfrm flipH="1">
              <a:off x="1120801" y="2485328"/>
              <a:ext cx="126442" cy="208761"/>
            </a:xfrm>
            <a:custGeom>
              <a:avLst/>
              <a:gdLst/>
              <a:ahLst/>
              <a:cxnLst/>
              <a:rect l="l" t="t" r="r" b="b"/>
              <a:pathLst>
                <a:path w="1728" h="2853" extrusionOk="0">
                  <a:moveTo>
                    <a:pt x="1533" y="0"/>
                  </a:moveTo>
                  <a:cubicBezTo>
                    <a:pt x="1330" y="0"/>
                    <a:pt x="667" y="1004"/>
                    <a:pt x="1" y="2853"/>
                  </a:cubicBezTo>
                  <a:lnTo>
                    <a:pt x="481" y="2853"/>
                  </a:lnTo>
                  <a:cubicBezTo>
                    <a:pt x="1506" y="906"/>
                    <a:pt x="1727" y="0"/>
                    <a:pt x="1533" y="0"/>
                  </a:cubicBezTo>
                  <a:close/>
                </a:path>
              </a:pathLst>
            </a:custGeom>
            <a:solidFill>
              <a:srgbClr val="718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5"/>
            <p:cNvSpPr/>
            <p:nvPr/>
          </p:nvSpPr>
          <p:spPr>
            <a:xfrm flipH="1">
              <a:off x="1078213" y="2862968"/>
              <a:ext cx="404937" cy="101929"/>
            </a:xfrm>
            <a:custGeom>
              <a:avLst/>
              <a:gdLst/>
              <a:ahLst/>
              <a:cxnLst/>
              <a:rect l="l" t="t" r="r" b="b"/>
              <a:pathLst>
                <a:path w="5534" h="1393" extrusionOk="0">
                  <a:moveTo>
                    <a:pt x="1491" y="0"/>
                  </a:moveTo>
                  <a:cubicBezTo>
                    <a:pt x="1034" y="0"/>
                    <a:pt x="801" y="305"/>
                    <a:pt x="632" y="528"/>
                  </a:cubicBezTo>
                  <a:cubicBezTo>
                    <a:pt x="466" y="746"/>
                    <a:pt x="381" y="836"/>
                    <a:pt x="216" y="836"/>
                  </a:cubicBezTo>
                  <a:cubicBezTo>
                    <a:pt x="177" y="836"/>
                    <a:pt x="144" y="830"/>
                    <a:pt x="112" y="821"/>
                  </a:cubicBezTo>
                  <a:cubicBezTo>
                    <a:pt x="54" y="988"/>
                    <a:pt x="14" y="1167"/>
                    <a:pt x="1" y="1367"/>
                  </a:cubicBezTo>
                  <a:cubicBezTo>
                    <a:pt x="66" y="1383"/>
                    <a:pt x="138" y="1392"/>
                    <a:pt x="216" y="1392"/>
                  </a:cubicBezTo>
                  <a:cubicBezTo>
                    <a:pt x="673" y="1392"/>
                    <a:pt x="906" y="1088"/>
                    <a:pt x="1076" y="865"/>
                  </a:cubicBezTo>
                  <a:cubicBezTo>
                    <a:pt x="1241" y="646"/>
                    <a:pt x="1326" y="557"/>
                    <a:pt x="1491" y="557"/>
                  </a:cubicBezTo>
                  <a:cubicBezTo>
                    <a:pt x="1655" y="557"/>
                    <a:pt x="1739" y="646"/>
                    <a:pt x="1906" y="865"/>
                  </a:cubicBezTo>
                  <a:cubicBezTo>
                    <a:pt x="2076" y="1088"/>
                    <a:pt x="2308" y="1392"/>
                    <a:pt x="2764" y="1392"/>
                  </a:cubicBezTo>
                  <a:cubicBezTo>
                    <a:pt x="3220" y="1392"/>
                    <a:pt x="3453" y="1088"/>
                    <a:pt x="3623" y="865"/>
                  </a:cubicBezTo>
                  <a:cubicBezTo>
                    <a:pt x="3788" y="646"/>
                    <a:pt x="3874" y="557"/>
                    <a:pt x="4038" y="557"/>
                  </a:cubicBezTo>
                  <a:cubicBezTo>
                    <a:pt x="4202" y="557"/>
                    <a:pt x="4286" y="646"/>
                    <a:pt x="4454" y="865"/>
                  </a:cubicBezTo>
                  <a:cubicBezTo>
                    <a:pt x="4623" y="1088"/>
                    <a:pt x="4856" y="1392"/>
                    <a:pt x="5312" y="1392"/>
                  </a:cubicBezTo>
                  <a:cubicBezTo>
                    <a:pt x="5393" y="1392"/>
                    <a:pt x="5467" y="1383"/>
                    <a:pt x="5534" y="1366"/>
                  </a:cubicBezTo>
                  <a:cubicBezTo>
                    <a:pt x="5524" y="1169"/>
                    <a:pt x="5489" y="987"/>
                    <a:pt x="5434" y="814"/>
                  </a:cubicBezTo>
                  <a:cubicBezTo>
                    <a:pt x="5398" y="829"/>
                    <a:pt x="5358" y="836"/>
                    <a:pt x="5312" y="836"/>
                  </a:cubicBezTo>
                  <a:cubicBezTo>
                    <a:pt x="5148" y="836"/>
                    <a:pt x="5063" y="746"/>
                    <a:pt x="4896" y="528"/>
                  </a:cubicBezTo>
                  <a:cubicBezTo>
                    <a:pt x="4728" y="305"/>
                    <a:pt x="4495" y="0"/>
                    <a:pt x="4038" y="0"/>
                  </a:cubicBezTo>
                  <a:cubicBezTo>
                    <a:pt x="3581" y="0"/>
                    <a:pt x="3348" y="305"/>
                    <a:pt x="3180" y="528"/>
                  </a:cubicBezTo>
                  <a:cubicBezTo>
                    <a:pt x="3013" y="746"/>
                    <a:pt x="2929" y="836"/>
                    <a:pt x="2764" y="836"/>
                  </a:cubicBezTo>
                  <a:cubicBezTo>
                    <a:pt x="2599" y="836"/>
                    <a:pt x="2516" y="746"/>
                    <a:pt x="2349" y="528"/>
                  </a:cubicBezTo>
                  <a:cubicBezTo>
                    <a:pt x="2179" y="305"/>
                    <a:pt x="1947" y="0"/>
                    <a:pt x="1491" y="0"/>
                  </a:cubicBezTo>
                  <a:close/>
                </a:path>
              </a:pathLst>
            </a:custGeom>
            <a:solidFill>
              <a:srgbClr val="EBE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5"/>
            <p:cNvSpPr/>
            <p:nvPr/>
          </p:nvSpPr>
          <p:spPr>
            <a:xfrm flipH="1">
              <a:off x="1002469" y="3088337"/>
              <a:ext cx="610990" cy="69368"/>
            </a:xfrm>
            <a:custGeom>
              <a:avLst/>
              <a:gdLst/>
              <a:ahLst/>
              <a:cxnLst/>
              <a:rect l="l" t="t" r="r" b="b"/>
              <a:pathLst>
                <a:path w="8350" h="948" extrusionOk="0">
                  <a:moveTo>
                    <a:pt x="0" y="1"/>
                  </a:moveTo>
                  <a:lnTo>
                    <a:pt x="0" y="947"/>
                  </a:lnTo>
                  <a:lnTo>
                    <a:pt x="8349" y="947"/>
                  </a:lnTo>
                  <a:lnTo>
                    <a:pt x="8349" y="1"/>
                  </a:lnTo>
                  <a:close/>
                </a:path>
              </a:pathLst>
            </a:custGeom>
            <a:solidFill>
              <a:srgbClr val="C19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7" name="Google Shape;877;p25"/>
          <p:cNvSpPr/>
          <p:nvPr/>
        </p:nvSpPr>
        <p:spPr>
          <a:xfrm>
            <a:off x="720000" y="4626864"/>
            <a:ext cx="2629208" cy="177125"/>
          </a:xfrm>
          <a:custGeom>
            <a:avLst/>
            <a:gdLst/>
            <a:ahLst/>
            <a:cxnLst/>
            <a:rect l="l" t="t" r="r" b="b"/>
            <a:pathLst>
              <a:path w="55489" h="1" fill="none" extrusionOk="0">
                <a:moveTo>
                  <a:pt x="55488" y="0"/>
                </a:moveTo>
                <a:lnTo>
                  <a:pt x="1" y="0"/>
                </a:lnTo>
              </a:path>
            </a:pathLst>
          </a:custGeom>
          <a:noFill/>
          <a:ln w="19050" cap="rnd" cmpd="sng">
            <a:solidFill>
              <a:srgbClr val="CCCCCC"/>
            </a:solidFill>
            <a:prstDash val="solid"/>
            <a:miter lim="114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25"/>
          <p:cNvSpPr/>
          <p:nvPr/>
        </p:nvSpPr>
        <p:spPr>
          <a:xfrm>
            <a:off x="2892809" y="2870562"/>
            <a:ext cx="351900" cy="351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25"/>
          <p:cNvSpPr txBox="1"/>
          <p:nvPr/>
        </p:nvSpPr>
        <p:spPr>
          <a:xfrm>
            <a:off x="4116949" y="1841538"/>
            <a:ext cx="38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</a:t>
            </a:r>
            <a:endParaRPr sz="1800" u="sng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886" name="Google Shape;886;p25"/>
          <p:cNvGrpSpPr/>
          <p:nvPr/>
        </p:nvGrpSpPr>
        <p:grpSpPr>
          <a:xfrm>
            <a:off x="4482501" y="2277524"/>
            <a:ext cx="4292439" cy="967454"/>
            <a:chOff x="4482501" y="2277524"/>
            <a:chExt cx="4292439" cy="967454"/>
          </a:xfrm>
        </p:grpSpPr>
        <p:sp>
          <p:nvSpPr>
            <p:cNvPr id="887" name="Google Shape;887;p25"/>
            <p:cNvSpPr/>
            <p:nvPr/>
          </p:nvSpPr>
          <p:spPr>
            <a:xfrm flipH="1">
              <a:off x="4571999" y="2803378"/>
              <a:ext cx="4176301" cy="4416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algn="ctr"/>
              <a:r>
                <a:rPr lang="en-GB" sz="1800" i="0" dirty="0">
                  <a:solidFill>
                    <a:schemeClr val="tx1"/>
                  </a:solidFill>
                  <a:effectLst/>
                  <a:latin typeface="Fira Sans Extra Condensed SemiBold" panose="020B0604020202020204" charset="0"/>
                </a:rPr>
                <a:t>Include all information needed</a:t>
              </a:r>
              <a:endParaRPr sz="18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888" name="Google Shape;888;p25"/>
            <p:cNvSpPr txBox="1"/>
            <p:nvPr/>
          </p:nvSpPr>
          <p:spPr>
            <a:xfrm>
              <a:off x="4482501" y="2277524"/>
              <a:ext cx="4292439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Fira Sans Condensed Light" panose="020B0403050000020004" pitchFamily="34" charset="0"/>
                  <a:ea typeface="Roboto"/>
                  <a:cs typeface="Roboto"/>
                  <a:sym typeface="Roboto"/>
                </a:rPr>
                <a:t>Basic requirement is to apply through the survey link and if successful, apply thorugh the respective instituion. </a:t>
              </a:r>
              <a:endParaRPr dirty="0">
                <a:latin typeface="Fira Sans Condensed Light" panose="020B0403050000020004" pitchFamily="34" charset="0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83" name="Google Shape;883;p25"/>
          <p:cNvSpPr txBox="1"/>
          <p:nvPr/>
        </p:nvSpPr>
        <p:spPr>
          <a:xfrm>
            <a:off x="4116949" y="2774287"/>
            <a:ext cx="38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</a:t>
            </a:r>
            <a:endParaRPr sz="1800" u="sng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890" name="Google Shape;890;p25"/>
          <p:cNvSpPr/>
          <p:nvPr/>
        </p:nvSpPr>
        <p:spPr>
          <a:xfrm flipH="1">
            <a:off x="4580137" y="1851588"/>
            <a:ext cx="4109450" cy="4416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Read through the instructions</a:t>
            </a:r>
            <a:endParaRPr lang="en-GB" sz="18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885" name="Google Shape;885;p25"/>
          <p:cNvSpPr txBox="1"/>
          <p:nvPr/>
        </p:nvSpPr>
        <p:spPr>
          <a:xfrm>
            <a:off x="4116949" y="3789745"/>
            <a:ext cx="38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4</a:t>
            </a:r>
            <a:endParaRPr sz="1800" u="sng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893" name="Google Shape;893;p25"/>
          <p:cNvSpPr/>
          <p:nvPr/>
        </p:nvSpPr>
        <p:spPr>
          <a:xfrm flipH="1">
            <a:off x="4571999" y="3707600"/>
            <a:ext cx="4176300" cy="4416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" name="Google Shape;888;p25">
            <a:extLst>
              <a:ext uri="{FF2B5EF4-FFF2-40B4-BE49-F238E27FC236}">
                <a16:creationId xmlns:a16="http://schemas.microsoft.com/office/drawing/2014/main" id="{B558F6A9-19DD-0EED-E3FA-1EFA568FD34B}"/>
              </a:ext>
            </a:extLst>
          </p:cNvPr>
          <p:cNvSpPr txBox="1"/>
          <p:nvPr/>
        </p:nvSpPr>
        <p:spPr>
          <a:xfrm>
            <a:off x="4452359" y="3236711"/>
            <a:ext cx="4449283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Fira Sans Condensed Light" panose="020B0403050000020004" pitchFamily="34" charset="0"/>
                <a:ea typeface="Roboto"/>
                <a:cs typeface="Roboto"/>
                <a:sym typeface="Roboto"/>
              </a:rPr>
              <a:t>Make sure you have filled in every section of the application form before submitting, as you cannot go back and make changes later.</a:t>
            </a:r>
            <a:endParaRPr lang="en-GB" dirty="0">
              <a:latin typeface="Fira Sans Condensed Light" panose="020B04030500000200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3" name="Google Shape;782;p24">
            <a:extLst>
              <a:ext uri="{FF2B5EF4-FFF2-40B4-BE49-F238E27FC236}">
                <a16:creationId xmlns:a16="http://schemas.microsoft.com/office/drawing/2014/main" id="{F0E3A274-4E71-A32C-9442-D916B3B90B85}"/>
              </a:ext>
            </a:extLst>
          </p:cNvPr>
          <p:cNvSpPr/>
          <p:nvPr/>
        </p:nvSpPr>
        <p:spPr>
          <a:xfrm flipH="1">
            <a:off x="4571999" y="916981"/>
            <a:ext cx="4109449" cy="4416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Take your time</a:t>
            </a:r>
            <a:endParaRPr lang="en-GB" sz="18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" name="Google Shape;880;p25">
            <a:extLst>
              <a:ext uri="{FF2B5EF4-FFF2-40B4-BE49-F238E27FC236}">
                <a16:creationId xmlns:a16="http://schemas.microsoft.com/office/drawing/2014/main" id="{365C2C53-05B3-3037-076C-C7C3A8AC4E89}"/>
              </a:ext>
            </a:extLst>
          </p:cNvPr>
          <p:cNvSpPr txBox="1"/>
          <p:nvPr/>
        </p:nvSpPr>
        <p:spPr>
          <a:xfrm>
            <a:off x="4116949" y="948019"/>
            <a:ext cx="38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</a:t>
            </a:r>
            <a:endParaRPr sz="1800" u="sng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904" name="Google Shape;888;p25">
            <a:extLst>
              <a:ext uri="{FF2B5EF4-FFF2-40B4-BE49-F238E27FC236}">
                <a16:creationId xmlns:a16="http://schemas.microsoft.com/office/drawing/2014/main" id="{6CE995D1-CC09-4258-5E20-0ECD22CC52FE}"/>
              </a:ext>
            </a:extLst>
          </p:cNvPr>
          <p:cNvSpPr txBox="1"/>
          <p:nvPr/>
        </p:nvSpPr>
        <p:spPr>
          <a:xfrm>
            <a:off x="4615172" y="4124239"/>
            <a:ext cx="4039379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Fira Sans Condensed Light" panose="020B0403050000020004" pitchFamily="34" charset="0"/>
                <a:ea typeface="Roboto"/>
                <a:cs typeface="Roboto"/>
                <a:sym typeface="Roboto"/>
              </a:rPr>
              <a:t>Match each of the requirements outlined in the project description and give relevant examples where you can. </a:t>
            </a:r>
          </a:p>
        </p:txBody>
      </p:sp>
      <p:sp>
        <p:nvSpPr>
          <p:cNvPr id="906" name="TextBox 905">
            <a:extLst>
              <a:ext uri="{FF2B5EF4-FFF2-40B4-BE49-F238E27FC236}">
                <a16:creationId xmlns:a16="http://schemas.microsoft.com/office/drawing/2014/main" id="{FD416417-29F3-5608-285A-5DA8ACF52B40}"/>
              </a:ext>
            </a:extLst>
          </p:cNvPr>
          <p:cNvSpPr txBox="1"/>
          <p:nvPr/>
        </p:nvSpPr>
        <p:spPr>
          <a:xfrm>
            <a:off x="4452359" y="3751021"/>
            <a:ext cx="4322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Personalise your application</a:t>
            </a:r>
            <a:endParaRPr lang="en-GB" sz="18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907" name="Google Shape;888;p25">
            <a:extLst>
              <a:ext uri="{FF2B5EF4-FFF2-40B4-BE49-F238E27FC236}">
                <a16:creationId xmlns:a16="http://schemas.microsoft.com/office/drawing/2014/main" id="{1ED98F42-795D-CBEF-6A0F-7D945F2D52EA}"/>
              </a:ext>
            </a:extLst>
          </p:cNvPr>
          <p:cNvSpPr txBox="1"/>
          <p:nvPr/>
        </p:nvSpPr>
        <p:spPr>
          <a:xfrm>
            <a:off x="4597986" y="1342685"/>
            <a:ext cx="4031326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Fira Sans Condensed Light" panose="020B0403050000020004" pitchFamily="34" charset="0"/>
                <a:ea typeface="Roboto"/>
                <a:cs typeface="Roboto"/>
                <a:sym typeface="Roboto"/>
              </a:rPr>
              <a:t>Before starting the application, spend time looking into the PhD project and the supervisory team.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7"/>
          <p:cNvSpPr/>
          <p:nvPr/>
        </p:nvSpPr>
        <p:spPr>
          <a:xfrm>
            <a:off x="6277694" y="1604550"/>
            <a:ext cx="2226900" cy="2898600"/>
          </a:xfrm>
          <a:prstGeom prst="roundRect">
            <a:avLst>
              <a:gd name="adj" fmla="val 9634"/>
            </a:avLst>
          </a:prstGeom>
          <a:solidFill>
            <a:schemeClr val="lt1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28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7" name="Google Shape;327;p17"/>
          <p:cNvGrpSpPr/>
          <p:nvPr/>
        </p:nvGrpSpPr>
        <p:grpSpPr>
          <a:xfrm>
            <a:off x="6265894" y="1712808"/>
            <a:ext cx="2226899" cy="2647999"/>
            <a:chOff x="5775463" y="1712808"/>
            <a:chExt cx="2226899" cy="2647999"/>
          </a:xfrm>
        </p:grpSpPr>
        <p:sp>
          <p:nvSpPr>
            <p:cNvPr id="328" name="Google Shape;328;p17"/>
            <p:cNvSpPr/>
            <p:nvPr/>
          </p:nvSpPr>
          <p:spPr>
            <a:xfrm flipH="1">
              <a:off x="6047818" y="3919207"/>
              <a:ext cx="1724100" cy="441600"/>
            </a:xfrm>
            <a:prstGeom prst="roundRect">
              <a:avLst>
                <a:gd name="adj" fmla="val 4514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Short-answer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questions</a:t>
              </a:r>
              <a:endParaRPr sz="16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329" name="Google Shape;329;p17"/>
            <p:cNvSpPr/>
            <p:nvPr/>
          </p:nvSpPr>
          <p:spPr>
            <a:xfrm>
              <a:off x="6559663" y="1712808"/>
              <a:ext cx="658500" cy="658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330" name="Google Shape;330;p17"/>
            <p:cNvSpPr txBox="1"/>
            <p:nvPr/>
          </p:nvSpPr>
          <p:spPr>
            <a:xfrm>
              <a:off x="5775463" y="2807914"/>
              <a:ext cx="2226899" cy="57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lvl="0" indent="-17145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endParaRPr lang="en-GB" sz="1200" i="0" dirty="0">
                <a:solidFill>
                  <a:srgbClr val="484847"/>
                </a:solidFill>
                <a:effectLst/>
                <a:latin typeface="Fira Sans Condensed Light" panose="020B0403050000020004" pitchFamily="34" charset="0"/>
              </a:endParaRPr>
            </a:p>
            <a:p>
              <a:pPr marL="171450" lvl="0" indent="-17145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rgbClr val="484847"/>
                  </a:solidFill>
                  <a:latin typeface="Fira Sans Condensed Light" panose="020B0403050000020004" pitchFamily="34" charset="0"/>
                </a:rPr>
                <a:t>Read the questions carefully</a:t>
              </a:r>
            </a:p>
            <a:p>
              <a:pPr marL="171450" lvl="0" indent="-17145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-GB" sz="1200" i="0" dirty="0">
                  <a:solidFill>
                    <a:srgbClr val="484847"/>
                  </a:solidFill>
                  <a:effectLst/>
                  <a:latin typeface="Fira Sans Condensed Light" panose="020B0403050000020004" pitchFamily="34" charset="0"/>
                </a:rPr>
                <a:t>Stick to the word count</a:t>
              </a:r>
            </a:p>
            <a:p>
              <a:pPr marL="171450" lvl="0" indent="-17145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-GB" sz="1200" dirty="0">
                  <a:latin typeface="Fira Sans Condensed Light" panose="020B0403050000020004" pitchFamily="34" charset="0"/>
                  <a:ea typeface="Roboto"/>
                  <a:cs typeface="Roboto"/>
                  <a:sym typeface="Roboto"/>
                </a:rPr>
                <a:t>Keep to the point</a:t>
              </a:r>
            </a:p>
            <a:p>
              <a:pPr marL="171450" lvl="0" indent="-17145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-GB" sz="1200" dirty="0">
                  <a:latin typeface="Fira Sans Condensed Light" panose="020B0403050000020004" pitchFamily="34" charset="0"/>
                  <a:ea typeface="Roboto"/>
                  <a:cs typeface="Roboto"/>
                  <a:sym typeface="Roboto"/>
                </a:rPr>
                <a:t>Give examples to highlight your experience and skills</a:t>
              </a:r>
              <a:endParaRPr lang="en-GB" sz="12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171450" lvl="0" indent="-17145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endParaRPr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31" name="Google Shape;331;p17"/>
          <p:cNvSpPr/>
          <p:nvPr/>
        </p:nvSpPr>
        <p:spPr>
          <a:xfrm>
            <a:off x="3458550" y="1604550"/>
            <a:ext cx="2226900" cy="2898600"/>
          </a:xfrm>
          <a:prstGeom prst="roundRect">
            <a:avLst>
              <a:gd name="adj" fmla="val 9634"/>
            </a:avLst>
          </a:prstGeom>
          <a:solidFill>
            <a:schemeClr val="lt1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28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/>
          </a:p>
        </p:txBody>
      </p:sp>
      <p:grpSp>
        <p:nvGrpSpPr>
          <p:cNvPr id="332" name="Google Shape;332;p17"/>
          <p:cNvGrpSpPr/>
          <p:nvPr/>
        </p:nvGrpSpPr>
        <p:grpSpPr>
          <a:xfrm>
            <a:off x="3709950" y="1712808"/>
            <a:ext cx="1724100" cy="2647999"/>
            <a:chOff x="3659426" y="1961184"/>
            <a:chExt cx="1724100" cy="2647999"/>
          </a:xfrm>
        </p:grpSpPr>
        <p:sp>
          <p:nvSpPr>
            <p:cNvPr id="333" name="Google Shape;333;p17"/>
            <p:cNvSpPr/>
            <p:nvPr/>
          </p:nvSpPr>
          <p:spPr>
            <a:xfrm flipH="1">
              <a:off x="3659426" y="4167583"/>
              <a:ext cx="1724100" cy="441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Personal Statement</a:t>
              </a:r>
              <a:endParaRPr sz="16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4242763" y="1961184"/>
              <a:ext cx="658500" cy="65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336" name="Google Shape;336;p17"/>
          <p:cNvSpPr/>
          <p:nvPr/>
        </p:nvSpPr>
        <p:spPr>
          <a:xfrm>
            <a:off x="639406" y="1604550"/>
            <a:ext cx="2226900" cy="2898600"/>
          </a:xfrm>
          <a:prstGeom prst="roundRect">
            <a:avLst>
              <a:gd name="adj" fmla="val 9634"/>
            </a:avLst>
          </a:prstGeom>
          <a:solidFill>
            <a:schemeClr val="lt1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28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17"/>
          <p:cNvGrpSpPr/>
          <p:nvPr/>
        </p:nvGrpSpPr>
        <p:grpSpPr>
          <a:xfrm>
            <a:off x="730925" y="1712808"/>
            <a:ext cx="2100600" cy="2581372"/>
            <a:chOff x="1208493" y="1961184"/>
            <a:chExt cx="2100600" cy="2581372"/>
          </a:xfrm>
        </p:grpSpPr>
        <p:sp>
          <p:nvSpPr>
            <p:cNvPr id="338" name="Google Shape;338;p17"/>
            <p:cNvSpPr/>
            <p:nvPr/>
          </p:nvSpPr>
          <p:spPr>
            <a:xfrm flipH="1">
              <a:off x="1368374" y="4100956"/>
              <a:ext cx="1724100" cy="4416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CV</a:t>
              </a:r>
              <a:endParaRPr sz="18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1914225" y="1961184"/>
              <a:ext cx="658500" cy="658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340" name="Google Shape;340;p17"/>
            <p:cNvSpPr txBox="1"/>
            <p:nvPr/>
          </p:nvSpPr>
          <p:spPr>
            <a:xfrm>
              <a:off x="1208493" y="3302226"/>
              <a:ext cx="2100600" cy="57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lvl="0" indent="-17145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Wingdings" panose="05000000000000000000" pitchFamily="2" charset="2"/>
                <a:buChar char="ü"/>
              </a:pPr>
              <a:r>
                <a:rPr lang="en" sz="1200" dirty="0">
                  <a:solidFill>
                    <a:schemeClr val="dk1"/>
                  </a:solidFill>
                  <a:latin typeface="Fira Sans Condensed Light" panose="020B0403050000020004" pitchFamily="34" charset="0"/>
                  <a:ea typeface="Roboto"/>
                  <a:cs typeface="Roboto"/>
                  <a:sym typeface="Roboto"/>
                </a:rPr>
                <a:t>Clear, consice CV if required</a:t>
              </a:r>
            </a:p>
            <a:p>
              <a:pPr marL="171450" indent="-171450" algn="l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GB" sz="1200" dirty="0">
                  <a:solidFill>
                    <a:srgbClr val="202124"/>
                  </a:solidFill>
                  <a:latin typeface="Fira Sans Condensed Light" panose="020B0403050000020004" pitchFamily="34" charset="0"/>
                </a:rPr>
                <a:t>B</a:t>
              </a:r>
              <a:r>
                <a:rPr lang="en-GB" sz="1200" b="0" i="0" dirty="0">
                  <a:solidFill>
                    <a:srgbClr val="202124"/>
                  </a:solidFill>
                  <a:effectLst/>
                  <a:latin typeface="Fira Sans Condensed Light" panose="020B0403050000020004" pitchFamily="34" charset="0"/>
                </a:rPr>
                <a:t>ullet points to present the information concisely</a:t>
              </a:r>
            </a:p>
            <a:p>
              <a:pPr marL="171450" indent="-171450" algn="l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GB" sz="1200" dirty="0">
                  <a:solidFill>
                    <a:srgbClr val="202124"/>
                  </a:solidFill>
                  <a:latin typeface="Fira Sans Condensed Light" panose="020B0403050000020004" pitchFamily="34" charset="0"/>
                </a:rPr>
                <a:t>Not </a:t>
              </a:r>
              <a:r>
                <a:rPr lang="en-GB" sz="1200" b="0" i="0" dirty="0">
                  <a:solidFill>
                    <a:srgbClr val="202124"/>
                  </a:solidFill>
                  <a:effectLst/>
                  <a:latin typeface="Fira Sans Condensed Light" panose="020B0403050000020004" pitchFamily="34" charset="0"/>
                </a:rPr>
                <a:t>too much context and excessive detail</a:t>
              </a:r>
            </a:p>
            <a:p>
              <a:br>
                <a:rPr lang="en-GB" sz="1600" dirty="0"/>
              </a:b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41" name="Google Shape;341;p17"/>
          <p:cNvSpPr txBox="1">
            <a:spLocks noGrp="1"/>
          </p:cNvSpPr>
          <p:nvPr>
            <p:ph type="title"/>
          </p:nvPr>
        </p:nvSpPr>
        <p:spPr>
          <a:xfrm>
            <a:off x="720000" y="305314"/>
            <a:ext cx="77040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Three main points of the application</a:t>
            </a:r>
            <a:endParaRPr dirty="0"/>
          </a:p>
        </p:txBody>
      </p:sp>
      <p:grpSp>
        <p:nvGrpSpPr>
          <p:cNvPr id="343" name="Google Shape;343;p17"/>
          <p:cNvGrpSpPr/>
          <p:nvPr/>
        </p:nvGrpSpPr>
        <p:grpSpPr>
          <a:xfrm>
            <a:off x="7202443" y="1832457"/>
            <a:ext cx="353802" cy="351497"/>
            <a:chOff x="580725" y="3617925"/>
            <a:chExt cx="299325" cy="297375"/>
          </a:xfrm>
        </p:grpSpPr>
        <p:sp>
          <p:nvSpPr>
            <p:cNvPr id="344" name="Google Shape;344;p17"/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" name="Google Shape;349;p17"/>
          <p:cNvSpPr/>
          <p:nvPr/>
        </p:nvSpPr>
        <p:spPr>
          <a:xfrm>
            <a:off x="4448415" y="1867122"/>
            <a:ext cx="348217" cy="347272"/>
          </a:xfrm>
          <a:custGeom>
            <a:avLst/>
            <a:gdLst/>
            <a:ahLst/>
            <a:cxnLst/>
            <a:rect l="l" t="t" r="r" b="b"/>
            <a:pathLst>
              <a:path w="11784" h="11752" extrusionOk="0"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cubicBezTo>
                  <a:pt x="0" y="1639"/>
                  <a:pt x="473" y="2048"/>
                  <a:pt x="1040" y="2048"/>
                </a:cubicBezTo>
                <a:lnTo>
                  <a:pt x="1386" y="2048"/>
                </a:lnTo>
                <a:lnTo>
                  <a:pt x="1386" y="2426"/>
                </a:lnTo>
                <a:cubicBezTo>
                  <a:pt x="1386" y="2993"/>
                  <a:pt x="1859" y="3434"/>
                  <a:pt x="2426" y="3434"/>
                </a:cubicBezTo>
                <a:lnTo>
                  <a:pt x="5577" y="3434"/>
                </a:lnTo>
                <a:lnTo>
                  <a:pt x="5577" y="4159"/>
                </a:lnTo>
                <a:lnTo>
                  <a:pt x="4537" y="4159"/>
                </a:lnTo>
                <a:cubicBezTo>
                  <a:pt x="3938" y="4159"/>
                  <a:pt x="3466" y="4632"/>
                  <a:pt x="3466" y="5167"/>
                </a:cubicBezTo>
                <a:lnTo>
                  <a:pt x="3466" y="6585"/>
                </a:lnTo>
                <a:cubicBezTo>
                  <a:pt x="3466" y="7183"/>
                  <a:pt x="3938" y="7625"/>
                  <a:pt x="4537" y="7625"/>
                </a:cubicBezTo>
                <a:lnTo>
                  <a:pt x="5577" y="7625"/>
                </a:lnTo>
                <a:lnTo>
                  <a:pt x="5577" y="8318"/>
                </a:lnTo>
                <a:lnTo>
                  <a:pt x="2426" y="8318"/>
                </a:lnTo>
                <a:cubicBezTo>
                  <a:pt x="1828" y="8318"/>
                  <a:pt x="1386" y="8790"/>
                  <a:pt x="1386" y="9357"/>
                </a:cubicBezTo>
                <a:lnTo>
                  <a:pt x="1386" y="9704"/>
                </a:lnTo>
                <a:lnTo>
                  <a:pt x="1040" y="9704"/>
                </a:lnTo>
                <a:cubicBezTo>
                  <a:pt x="441" y="9704"/>
                  <a:pt x="0" y="10176"/>
                  <a:pt x="0" y="10744"/>
                </a:cubicBezTo>
                <a:cubicBezTo>
                  <a:pt x="0" y="11311"/>
                  <a:pt x="473" y="11752"/>
                  <a:pt x="1040" y="11752"/>
                </a:cubicBezTo>
                <a:lnTo>
                  <a:pt x="2426" y="11752"/>
                </a:lnTo>
                <a:cubicBezTo>
                  <a:pt x="2993" y="11752"/>
                  <a:pt x="3434" y="11279"/>
                  <a:pt x="3434" y="10744"/>
                </a:cubicBezTo>
                <a:cubicBezTo>
                  <a:pt x="3434" y="10145"/>
                  <a:pt x="2962" y="9704"/>
                  <a:pt x="2426" y="9704"/>
                </a:cubicBezTo>
                <a:lnTo>
                  <a:pt x="2048" y="9704"/>
                </a:lnTo>
                <a:lnTo>
                  <a:pt x="2048" y="9357"/>
                </a:lnTo>
                <a:cubicBezTo>
                  <a:pt x="2048" y="9168"/>
                  <a:pt x="2206" y="9011"/>
                  <a:pt x="2426" y="9011"/>
                </a:cubicBezTo>
                <a:lnTo>
                  <a:pt x="5577" y="9011"/>
                </a:lnTo>
                <a:lnTo>
                  <a:pt x="5577" y="9704"/>
                </a:lnTo>
                <a:lnTo>
                  <a:pt x="5199" y="9704"/>
                </a:lnTo>
                <a:cubicBezTo>
                  <a:pt x="4631" y="9704"/>
                  <a:pt x="4190" y="10176"/>
                  <a:pt x="4190" y="10744"/>
                </a:cubicBezTo>
                <a:cubicBezTo>
                  <a:pt x="4190" y="11311"/>
                  <a:pt x="4663" y="11752"/>
                  <a:pt x="5199" y="11752"/>
                </a:cubicBezTo>
                <a:lnTo>
                  <a:pt x="6585" y="11752"/>
                </a:lnTo>
                <a:cubicBezTo>
                  <a:pt x="7183" y="11752"/>
                  <a:pt x="7593" y="11279"/>
                  <a:pt x="7593" y="10744"/>
                </a:cubicBezTo>
                <a:cubicBezTo>
                  <a:pt x="7593" y="10145"/>
                  <a:pt x="7120" y="9704"/>
                  <a:pt x="6585" y="9704"/>
                </a:cubicBezTo>
                <a:lnTo>
                  <a:pt x="6238" y="9704"/>
                </a:lnTo>
                <a:lnTo>
                  <a:pt x="6238" y="9011"/>
                </a:lnTo>
                <a:lnTo>
                  <a:pt x="9389" y="9011"/>
                </a:lnTo>
                <a:cubicBezTo>
                  <a:pt x="9578" y="9011"/>
                  <a:pt x="9735" y="9168"/>
                  <a:pt x="9735" y="9357"/>
                </a:cubicBezTo>
                <a:lnTo>
                  <a:pt x="9735" y="9704"/>
                </a:lnTo>
                <a:lnTo>
                  <a:pt x="9389" y="9704"/>
                </a:lnTo>
                <a:cubicBezTo>
                  <a:pt x="8790" y="9704"/>
                  <a:pt x="8349" y="10176"/>
                  <a:pt x="8349" y="10744"/>
                </a:cubicBezTo>
                <a:cubicBezTo>
                  <a:pt x="8349" y="11311"/>
                  <a:pt x="8822" y="11752"/>
                  <a:pt x="9389" y="11752"/>
                </a:cubicBezTo>
                <a:lnTo>
                  <a:pt x="10743" y="11752"/>
                </a:lnTo>
                <a:cubicBezTo>
                  <a:pt x="11342" y="11752"/>
                  <a:pt x="11783" y="11279"/>
                  <a:pt x="11783" y="10744"/>
                </a:cubicBezTo>
                <a:cubicBezTo>
                  <a:pt x="11783" y="10145"/>
                  <a:pt x="11311" y="9704"/>
                  <a:pt x="10743" y="9704"/>
                </a:cubicBezTo>
                <a:lnTo>
                  <a:pt x="10397" y="9704"/>
                </a:lnTo>
                <a:lnTo>
                  <a:pt x="10397" y="9357"/>
                </a:lnTo>
                <a:cubicBezTo>
                  <a:pt x="10397" y="8759"/>
                  <a:pt x="9924" y="8318"/>
                  <a:pt x="9389" y="8318"/>
                </a:cubicBezTo>
                <a:lnTo>
                  <a:pt x="6238" y="8318"/>
                </a:lnTo>
                <a:lnTo>
                  <a:pt x="6238" y="7625"/>
                </a:lnTo>
                <a:lnTo>
                  <a:pt x="7246" y="7625"/>
                </a:lnTo>
                <a:cubicBezTo>
                  <a:pt x="7845" y="7625"/>
                  <a:pt x="8318" y="7152"/>
                  <a:pt x="8318" y="6585"/>
                </a:cubicBezTo>
                <a:lnTo>
                  <a:pt x="8318" y="5167"/>
                </a:lnTo>
                <a:cubicBezTo>
                  <a:pt x="8318" y="4569"/>
                  <a:pt x="7845" y="4159"/>
                  <a:pt x="7246" y="4159"/>
                </a:cubicBezTo>
                <a:lnTo>
                  <a:pt x="6238" y="4159"/>
                </a:lnTo>
                <a:lnTo>
                  <a:pt x="6238" y="3434"/>
                </a:lnTo>
                <a:lnTo>
                  <a:pt x="9389" y="3434"/>
                </a:lnTo>
                <a:cubicBezTo>
                  <a:pt x="9956" y="3434"/>
                  <a:pt x="10397" y="2962"/>
                  <a:pt x="10397" y="2426"/>
                </a:cubicBezTo>
                <a:lnTo>
                  <a:pt x="10397" y="2048"/>
                </a:lnTo>
                <a:lnTo>
                  <a:pt x="10743" y="2048"/>
                </a:lnTo>
                <a:cubicBezTo>
                  <a:pt x="11342" y="2048"/>
                  <a:pt x="11783" y="1576"/>
                  <a:pt x="11783" y="1040"/>
                </a:cubicBezTo>
                <a:cubicBezTo>
                  <a:pt x="11783" y="441"/>
                  <a:pt x="11311" y="0"/>
                  <a:pt x="10743" y="0"/>
                </a:cubicBezTo>
                <a:lnTo>
                  <a:pt x="9389" y="0"/>
                </a:lnTo>
                <a:cubicBezTo>
                  <a:pt x="8790" y="0"/>
                  <a:pt x="8349" y="473"/>
                  <a:pt x="8349" y="1040"/>
                </a:cubicBezTo>
                <a:cubicBezTo>
                  <a:pt x="8349" y="1639"/>
                  <a:pt x="8822" y="2048"/>
                  <a:pt x="9389" y="2048"/>
                </a:cubicBezTo>
                <a:lnTo>
                  <a:pt x="9735" y="2048"/>
                </a:lnTo>
                <a:lnTo>
                  <a:pt x="9735" y="2426"/>
                </a:lnTo>
                <a:cubicBezTo>
                  <a:pt x="9735" y="2615"/>
                  <a:pt x="9578" y="2773"/>
                  <a:pt x="9389" y="2773"/>
                </a:cubicBezTo>
                <a:lnTo>
                  <a:pt x="6238" y="2773"/>
                </a:lnTo>
                <a:lnTo>
                  <a:pt x="6238" y="2048"/>
                </a:lnTo>
                <a:lnTo>
                  <a:pt x="6585" y="2048"/>
                </a:lnTo>
                <a:cubicBezTo>
                  <a:pt x="7183" y="2048"/>
                  <a:pt x="7593" y="1576"/>
                  <a:pt x="7593" y="1040"/>
                </a:cubicBezTo>
                <a:cubicBezTo>
                  <a:pt x="7593" y="441"/>
                  <a:pt x="7120" y="0"/>
                  <a:pt x="6585" y="0"/>
                </a:cubicBezTo>
                <a:lnTo>
                  <a:pt x="5199" y="0"/>
                </a:lnTo>
                <a:cubicBezTo>
                  <a:pt x="4631" y="0"/>
                  <a:pt x="4190" y="473"/>
                  <a:pt x="4190" y="1040"/>
                </a:cubicBezTo>
                <a:cubicBezTo>
                  <a:pt x="4190" y="1639"/>
                  <a:pt x="4663" y="2048"/>
                  <a:pt x="5199" y="2048"/>
                </a:cubicBezTo>
                <a:lnTo>
                  <a:pt x="5577" y="2048"/>
                </a:lnTo>
                <a:lnTo>
                  <a:pt x="5577" y="2773"/>
                </a:lnTo>
                <a:lnTo>
                  <a:pt x="2426" y="2773"/>
                </a:lnTo>
                <a:cubicBezTo>
                  <a:pt x="2206" y="2773"/>
                  <a:pt x="2048" y="2615"/>
                  <a:pt x="2048" y="2426"/>
                </a:cubicBezTo>
                <a:lnTo>
                  <a:pt x="2048" y="2048"/>
                </a:lnTo>
                <a:lnTo>
                  <a:pt x="2426" y="2048"/>
                </a:lnTo>
                <a:cubicBezTo>
                  <a:pt x="2993" y="2048"/>
                  <a:pt x="3434" y="1576"/>
                  <a:pt x="3434" y="1040"/>
                </a:cubicBezTo>
                <a:cubicBezTo>
                  <a:pt x="3434" y="441"/>
                  <a:pt x="2962" y="0"/>
                  <a:pt x="242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214;p45">
            <a:extLst>
              <a:ext uri="{FF2B5EF4-FFF2-40B4-BE49-F238E27FC236}">
                <a16:creationId xmlns:a16="http://schemas.microsoft.com/office/drawing/2014/main" id="{F113BF2D-CCE7-AC20-90E2-51DBC6B3C8A4}"/>
              </a:ext>
            </a:extLst>
          </p:cNvPr>
          <p:cNvGrpSpPr/>
          <p:nvPr/>
        </p:nvGrpSpPr>
        <p:grpSpPr>
          <a:xfrm>
            <a:off x="1597752" y="1899858"/>
            <a:ext cx="366364" cy="359075"/>
            <a:chOff x="-60988625" y="3740800"/>
            <a:chExt cx="316650" cy="310350"/>
          </a:xfrm>
        </p:grpSpPr>
        <p:sp>
          <p:nvSpPr>
            <p:cNvPr id="9" name="Google Shape;2215;p45">
              <a:extLst>
                <a:ext uri="{FF2B5EF4-FFF2-40B4-BE49-F238E27FC236}">
                  <a16:creationId xmlns:a16="http://schemas.microsoft.com/office/drawing/2014/main" id="{0319A110-668F-DA84-A20C-3039445D626A}"/>
                </a:ext>
              </a:extLst>
            </p:cNvPr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216;p45">
              <a:extLst>
                <a:ext uri="{FF2B5EF4-FFF2-40B4-BE49-F238E27FC236}">
                  <a16:creationId xmlns:a16="http://schemas.microsoft.com/office/drawing/2014/main" id="{5D3A2746-72EE-E901-AF39-F5E77B63CB6B}"/>
                </a:ext>
              </a:extLst>
            </p:cNvPr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217;p45">
              <a:extLst>
                <a:ext uri="{FF2B5EF4-FFF2-40B4-BE49-F238E27FC236}">
                  <a16:creationId xmlns:a16="http://schemas.microsoft.com/office/drawing/2014/main" id="{2475F136-240B-F9F0-33F3-EDD8890273B1}"/>
                </a:ext>
              </a:extLst>
            </p:cNvPr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340;p17">
            <a:extLst>
              <a:ext uri="{FF2B5EF4-FFF2-40B4-BE49-F238E27FC236}">
                <a16:creationId xmlns:a16="http://schemas.microsoft.com/office/drawing/2014/main" id="{A445CC49-70C6-6D79-FC06-F0EDF96E280E}"/>
              </a:ext>
            </a:extLst>
          </p:cNvPr>
          <p:cNvSpPr txBox="1"/>
          <p:nvPr/>
        </p:nvSpPr>
        <p:spPr>
          <a:xfrm>
            <a:off x="3450431" y="2943546"/>
            <a:ext cx="2327888" cy="5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dk1"/>
                </a:solidFill>
                <a:latin typeface="Fira Sans Condensed Light" panose="020B0403050000020004" pitchFamily="34" charset="0"/>
                <a:ea typeface="Roboto"/>
                <a:cs typeface="Roboto"/>
                <a:sym typeface="Roboto"/>
              </a:rPr>
              <a:t>Clear introduction, explaining why you are applying </a:t>
            </a:r>
          </a:p>
          <a:p>
            <a:pPr marL="171450" lvl="0" indent="-1714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en-GB" sz="1200" b="0" i="0" dirty="0">
                <a:solidFill>
                  <a:srgbClr val="202124"/>
                </a:solidFill>
                <a:effectLst/>
                <a:latin typeface="Fira Sans Condensed Light" panose="020B0403050000020004" pitchFamily="34" charset="0"/>
              </a:rPr>
              <a:t>75% academic/ 25% activities</a:t>
            </a:r>
          </a:p>
          <a:p>
            <a:pPr marL="171450" lvl="0" indent="-1714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en-GB" sz="1200" dirty="0">
                <a:latin typeface="Fira Sans Condensed Light" panose="020B0403050000020004" pitchFamily="34" charset="0"/>
              </a:rPr>
              <a:t>Short conclusion showing your enthusiasm/passion</a:t>
            </a:r>
            <a:br>
              <a:rPr lang="en-GB" sz="1600" dirty="0"/>
            </a:br>
            <a:endParaRPr lang="en-GB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>
            <a:spLocks noGrp="1"/>
          </p:cNvSpPr>
          <p:nvPr>
            <p:ph type="ctrTitle"/>
          </p:nvPr>
        </p:nvSpPr>
        <p:spPr>
          <a:xfrm>
            <a:off x="3837149" y="1668541"/>
            <a:ext cx="5764488" cy="141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OneZoo CDT</a:t>
            </a:r>
            <a:endParaRPr sz="3200" b="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5" name="Google Shape;45;p15"/>
          <p:cNvSpPr txBox="1">
            <a:spLocks noGrp="1"/>
          </p:cNvSpPr>
          <p:nvPr>
            <p:ph type="subTitle" idx="1"/>
          </p:nvPr>
        </p:nvSpPr>
        <p:spPr>
          <a:xfrm>
            <a:off x="4698572" y="2793871"/>
            <a:ext cx="4041642" cy="3556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Fira Sans Condensed Light" panose="020B0403050000020004" pitchFamily="34" charset="0"/>
              </a:rPr>
              <a:t>How to improve your interview skills</a:t>
            </a:r>
          </a:p>
        </p:txBody>
      </p:sp>
      <p:pic>
        <p:nvPicPr>
          <p:cNvPr id="248" name="Picture 247">
            <a:extLst>
              <a:ext uri="{FF2B5EF4-FFF2-40B4-BE49-F238E27FC236}">
                <a16:creationId xmlns:a16="http://schemas.microsoft.com/office/drawing/2014/main" id="{3957CF2B-20DC-5466-7278-EE6C40FD1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462" y="127607"/>
            <a:ext cx="1885950" cy="552450"/>
          </a:xfrm>
          <a:prstGeom prst="rect">
            <a:avLst/>
          </a:prstGeom>
        </p:spPr>
      </p:pic>
      <p:pic>
        <p:nvPicPr>
          <p:cNvPr id="249" name="Picture 248" descr="A red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70886D25-07E2-27FC-49A4-21A54D63FB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918" y="32357"/>
            <a:ext cx="802640" cy="74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9" name="Google Shape;1458;p32">
            <a:extLst>
              <a:ext uri="{FF2B5EF4-FFF2-40B4-BE49-F238E27FC236}">
                <a16:creationId xmlns:a16="http://schemas.microsoft.com/office/drawing/2014/main" id="{E6BB4D94-89B1-DA7B-D58C-8F44784B24C9}"/>
              </a:ext>
            </a:extLst>
          </p:cNvPr>
          <p:cNvGrpSpPr/>
          <p:nvPr/>
        </p:nvGrpSpPr>
        <p:grpSpPr>
          <a:xfrm>
            <a:off x="193395" y="1736322"/>
            <a:ext cx="2080952" cy="2881384"/>
            <a:chOff x="769519" y="1762097"/>
            <a:chExt cx="2160126" cy="2981319"/>
          </a:xfrm>
        </p:grpSpPr>
        <p:grpSp>
          <p:nvGrpSpPr>
            <p:cNvPr id="490" name="Google Shape;1459;p32">
              <a:extLst>
                <a:ext uri="{FF2B5EF4-FFF2-40B4-BE49-F238E27FC236}">
                  <a16:creationId xmlns:a16="http://schemas.microsoft.com/office/drawing/2014/main" id="{A841CFF9-0F89-FF62-C0D3-252F755C2FD3}"/>
                </a:ext>
              </a:extLst>
            </p:cNvPr>
            <p:cNvGrpSpPr/>
            <p:nvPr/>
          </p:nvGrpSpPr>
          <p:grpSpPr>
            <a:xfrm>
              <a:off x="1211249" y="1762097"/>
              <a:ext cx="1718396" cy="2981319"/>
              <a:chOff x="457199" y="1762084"/>
              <a:chExt cx="1718396" cy="2981319"/>
            </a:xfrm>
          </p:grpSpPr>
          <p:sp>
            <p:nvSpPr>
              <p:cNvPr id="503" name="Google Shape;1460;p32">
                <a:extLst>
                  <a:ext uri="{FF2B5EF4-FFF2-40B4-BE49-F238E27FC236}">
                    <a16:creationId xmlns:a16="http://schemas.microsoft.com/office/drawing/2014/main" id="{2D2BE867-7102-4926-DCCF-0158767FE064}"/>
                  </a:ext>
                </a:extLst>
              </p:cNvPr>
              <p:cNvSpPr/>
              <p:nvPr/>
            </p:nvSpPr>
            <p:spPr>
              <a:xfrm>
                <a:off x="1862446" y="2097257"/>
                <a:ext cx="234906" cy="212158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97" extrusionOk="0">
                    <a:moveTo>
                      <a:pt x="20" y="1451"/>
                    </a:moveTo>
                    <a:lnTo>
                      <a:pt x="1" y="2256"/>
                    </a:lnTo>
                    <a:cubicBezTo>
                      <a:pt x="1473" y="2396"/>
                      <a:pt x="2137" y="1483"/>
                      <a:pt x="2654" y="1193"/>
                    </a:cubicBez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C383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1461;p32">
                <a:extLst>
                  <a:ext uri="{FF2B5EF4-FFF2-40B4-BE49-F238E27FC236}">
                    <a16:creationId xmlns:a16="http://schemas.microsoft.com/office/drawing/2014/main" id="{0EF7AEE7-86EA-2B2C-6A3C-7D8C14ABE1A1}"/>
                  </a:ext>
                </a:extLst>
              </p:cNvPr>
              <p:cNvSpPr/>
              <p:nvPr/>
            </p:nvSpPr>
            <p:spPr>
              <a:xfrm>
                <a:off x="2039467" y="2128767"/>
                <a:ext cx="101698" cy="67002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757" extrusionOk="0">
                    <a:moveTo>
                      <a:pt x="69" y="136"/>
                    </a:moveTo>
                    <a:cubicBezTo>
                      <a:pt x="48" y="163"/>
                      <a:pt x="31" y="195"/>
                      <a:pt x="22" y="231"/>
                    </a:cubicBezTo>
                    <a:cubicBezTo>
                      <a:pt x="20" y="241"/>
                      <a:pt x="17" y="250"/>
                      <a:pt x="16" y="259"/>
                    </a:cubicBezTo>
                    <a:cubicBezTo>
                      <a:pt x="0" y="359"/>
                      <a:pt x="39" y="457"/>
                      <a:pt x="113" y="519"/>
                    </a:cubicBezTo>
                    <a:cubicBezTo>
                      <a:pt x="142" y="543"/>
                      <a:pt x="175" y="561"/>
                      <a:pt x="213" y="573"/>
                    </a:cubicBezTo>
                    <a:lnTo>
                      <a:pt x="445" y="643"/>
                    </a:lnTo>
                    <a:lnTo>
                      <a:pt x="774" y="742"/>
                    </a:lnTo>
                    <a:cubicBezTo>
                      <a:pt x="822" y="757"/>
                      <a:pt x="869" y="757"/>
                      <a:pt x="913" y="746"/>
                    </a:cubicBezTo>
                    <a:cubicBezTo>
                      <a:pt x="976" y="733"/>
                      <a:pt x="1031" y="697"/>
                      <a:pt x="1070" y="645"/>
                    </a:cubicBezTo>
                    <a:cubicBezTo>
                      <a:pt x="1091" y="617"/>
                      <a:pt x="1107" y="585"/>
                      <a:pt x="1116" y="550"/>
                    </a:cubicBezTo>
                    <a:cubicBezTo>
                      <a:pt x="1149" y="419"/>
                      <a:pt x="1082" y="287"/>
                      <a:pt x="961" y="234"/>
                    </a:cubicBezTo>
                    <a:lnTo>
                      <a:pt x="960" y="233"/>
                    </a:lnTo>
                    <a:cubicBezTo>
                      <a:pt x="955" y="231"/>
                      <a:pt x="947" y="228"/>
                      <a:pt x="940" y="226"/>
                    </a:cubicBezTo>
                    <a:lnTo>
                      <a:pt x="383" y="38"/>
                    </a:lnTo>
                    <a:cubicBezTo>
                      <a:pt x="377" y="35"/>
                      <a:pt x="372" y="34"/>
                      <a:pt x="366" y="33"/>
                    </a:cubicBezTo>
                    <a:cubicBezTo>
                      <a:pt x="252" y="1"/>
                      <a:pt x="135" y="46"/>
                      <a:pt x="69" y="136"/>
                    </a:cubicBezTo>
                    <a:close/>
                  </a:path>
                </a:pathLst>
              </a:custGeom>
              <a:solidFill>
                <a:srgbClr val="C383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1462;p32">
                <a:extLst>
                  <a:ext uri="{FF2B5EF4-FFF2-40B4-BE49-F238E27FC236}">
                    <a16:creationId xmlns:a16="http://schemas.microsoft.com/office/drawing/2014/main" id="{BF2F732A-C82A-D084-E315-DC643175096E}"/>
                  </a:ext>
                </a:extLst>
              </p:cNvPr>
              <p:cNvSpPr/>
              <p:nvPr/>
            </p:nvSpPr>
            <p:spPr>
              <a:xfrm>
                <a:off x="1962817" y="2006091"/>
                <a:ext cx="212778" cy="173303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1958" extrusionOk="0">
                    <a:moveTo>
                      <a:pt x="2382" y="216"/>
                    </a:moveTo>
                    <a:cubicBezTo>
                      <a:pt x="2356" y="83"/>
                      <a:pt x="2218" y="0"/>
                      <a:pt x="2088" y="40"/>
                    </a:cubicBezTo>
                    <a:lnTo>
                      <a:pt x="960" y="379"/>
                    </a:lnTo>
                    <a:lnTo>
                      <a:pt x="1" y="1101"/>
                    </a:lnTo>
                    <a:lnTo>
                      <a:pt x="536" y="1957"/>
                    </a:lnTo>
                    <a:lnTo>
                      <a:pt x="1457" y="805"/>
                    </a:lnTo>
                    <a:lnTo>
                      <a:pt x="2244" y="476"/>
                    </a:lnTo>
                    <a:cubicBezTo>
                      <a:pt x="2346" y="434"/>
                      <a:pt x="2404" y="325"/>
                      <a:pt x="2382" y="216"/>
                    </a:cubicBezTo>
                    <a:close/>
                  </a:path>
                </a:pathLst>
              </a:custGeom>
              <a:solidFill>
                <a:srgbClr val="C383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1463;p32">
                <a:extLst>
                  <a:ext uri="{FF2B5EF4-FFF2-40B4-BE49-F238E27FC236}">
                    <a16:creationId xmlns:a16="http://schemas.microsoft.com/office/drawing/2014/main" id="{329C26BE-05DA-B271-D7E3-BCE95AB3A1AE}"/>
                  </a:ext>
                </a:extLst>
              </p:cNvPr>
              <p:cNvSpPr/>
              <p:nvPr/>
            </p:nvSpPr>
            <p:spPr>
              <a:xfrm>
                <a:off x="1962817" y="2075218"/>
                <a:ext cx="117099" cy="106123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199" extrusionOk="0">
                    <a:moveTo>
                      <a:pt x="1" y="320"/>
                    </a:moveTo>
                    <a:lnTo>
                      <a:pt x="197" y="172"/>
                    </a:lnTo>
                    <a:lnTo>
                      <a:pt x="1088" y="0"/>
                    </a:lnTo>
                    <a:lnTo>
                      <a:pt x="1322" y="192"/>
                    </a:lnTo>
                    <a:lnTo>
                      <a:pt x="485" y="1198"/>
                    </a:lnTo>
                    <a:close/>
                  </a:path>
                </a:pathLst>
              </a:custGeom>
              <a:solidFill>
                <a:srgbClr val="A35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1464;p32">
                <a:extLst>
                  <a:ext uri="{FF2B5EF4-FFF2-40B4-BE49-F238E27FC236}">
                    <a16:creationId xmlns:a16="http://schemas.microsoft.com/office/drawing/2014/main" id="{8D7C5FF1-AB98-51A6-79EB-C6EE6E085846}"/>
                  </a:ext>
                </a:extLst>
              </p:cNvPr>
              <p:cNvSpPr/>
              <p:nvPr/>
            </p:nvSpPr>
            <p:spPr>
              <a:xfrm>
                <a:off x="2035307" y="2193202"/>
                <a:ext cx="100193" cy="6328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715" extrusionOk="0">
                    <a:moveTo>
                      <a:pt x="1119" y="351"/>
                    </a:moveTo>
                    <a:cubicBezTo>
                      <a:pt x="1094" y="445"/>
                      <a:pt x="1020" y="521"/>
                      <a:pt x="919" y="545"/>
                    </a:cubicBezTo>
                    <a:lnTo>
                      <a:pt x="347" y="680"/>
                    </a:lnTo>
                    <a:cubicBezTo>
                      <a:pt x="199" y="714"/>
                      <a:pt x="51" y="625"/>
                      <a:pt x="10" y="479"/>
                    </a:cubicBezTo>
                    <a:cubicBezTo>
                      <a:pt x="0" y="438"/>
                      <a:pt x="0" y="394"/>
                      <a:pt x="7" y="354"/>
                    </a:cubicBezTo>
                    <a:cubicBezTo>
                      <a:pt x="8" y="346"/>
                      <a:pt x="9" y="340"/>
                      <a:pt x="12" y="334"/>
                    </a:cubicBezTo>
                    <a:cubicBezTo>
                      <a:pt x="13" y="328"/>
                      <a:pt x="15" y="321"/>
                      <a:pt x="17" y="316"/>
                    </a:cubicBezTo>
                    <a:cubicBezTo>
                      <a:pt x="48" y="224"/>
                      <a:pt x="126" y="151"/>
                      <a:pt x="228" y="131"/>
                    </a:cubicBezTo>
                    <a:lnTo>
                      <a:pt x="804" y="16"/>
                    </a:lnTo>
                    <a:cubicBezTo>
                      <a:pt x="886" y="0"/>
                      <a:pt x="968" y="23"/>
                      <a:pt x="1029" y="73"/>
                    </a:cubicBezTo>
                    <a:cubicBezTo>
                      <a:pt x="1037" y="80"/>
                      <a:pt x="1046" y="88"/>
                      <a:pt x="1054" y="97"/>
                    </a:cubicBezTo>
                    <a:cubicBezTo>
                      <a:pt x="1084" y="126"/>
                      <a:pt x="1107" y="163"/>
                      <a:pt x="1118" y="207"/>
                    </a:cubicBezTo>
                    <a:cubicBezTo>
                      <a:pt x="1132" y="257"/>
                      <a:pt x="1132" y="306"/>
                      <a:pt x="1119" y="351"/>
                    </a:cubicBezTo>
                    <a:close/>
                  </a:path>
                </a:pathLst>
              </a:custGeom>
              <a:solidFill>
                <a:srgbClr val="C383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1465;p32">
                <a:extLst>
                  <a:ext uri="{FF2B5EF4-FFF2-40B4-BE49-F238E27FC236}">
                    <a16:creationId xmlns:a16="http://schemas.microsoft.com/office/drawing/2014/main" id="{258363BC-D7D3-81BB-9A7C-FC219D98A6B3}"/>
                  </a:ext>
                </a:extLst>
              </p:cNvPr>
              <p:cNvSpPr/>
              <p:nvPr/>
            </p:nvSpPr>
            <p:spPr>
              <a:xfrm>
                <a:off x="2033449" y="2193202"/>
                <a:ext cx="93024" cy="4363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493" extrusionOk="0">
                    <a:moveTo>
                      <a:pt x="1050" y="73"/>
                    </a:moveTo>
                    <a:cubicBezTo>
                      <a:pt x="1024" y="118"/>
                      <a:pt x="984" y="155"/>
                      <a:pt x="932" y="179"/>
                    </a:cubicBezTo>
                    <a:lnTo>
                      <a:pt x="401" y="430"/>
                    </a:lnTo>
                    <a:cubicBezTo>
                      <a:pt x="268" y="493"/>
                      <a:pt x="69" y="468"/>
                      <a:pt x="1" y="282"/>
                    </a:cubicBezTo>
                    <a:cubicBezTo>
                      <a:pt x="31" y="191"/>
                      <a:pt x="147" y="151"/>
                      <a:pt x="249" y="131"/>
                    </a:cubicBezTo>
                    <a:lnTo>
                      <a:pt x="825" y="16"/>
                    </a:lnTo>
                    <a:cubicBezTo>
                      <a:pt x="907" y="0"/>
                      <a:pt x="989" y="23"/>
                      <a:pt x="1050" y="73"/>
                    </a:cubicBezTo>
                    <a:close/>
                  </a:path>
                </a:pathLst>
              </a:custGeom>
              <a:solidFill>
                <a:srgbClr val="A35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1466;p32">
                <a:extLst>
                  <a:ext uri="{FF2B5EF4-FFF2-40B4-BE49-F238E27FC236}">
                    <a16:creationId xmlns:a16="http://schemas.microsoft.com/office/drawing/2014/main" id="{DD3C0401-7460-E477-F167-C49FC29CA173}"/>
                  </a:ext>
                </a:extLst>
              </p:cNvPr>
              <p:cNvSpPr/>
              <p:nvPr/>
            </p:nvSpPr>
            <p:spPr>
              <a:xfrm>
                <a:off x="2020880" y="2153461"/>
                <a:ext cx="81872" cy="6956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786" extrusionOk="0">
                    <a:moveTo>
                      <a:pt x="912" y="330"/>
                    </a:moveTo>
                    <a:cubicBezTo>
                      <a:pt x="897" y="406"/>
                      <a:pt x="853" y="474"/>
                      <a:pt x="781" y="515"/>
                    </a:cubicBezTo>
                    <a:lnTo>
                      <a:pt x="425" y="710"/>
                    </a:lnTo>
                    <a:cubicBezTo>
                      <a:pt x="295" y="785"/>
                      <a:pt x="127" y="742"/>
                      <a:pt x="48" y="614"/>
                    </a:cubicBezTo>
                    <a:cubicBezTo>
                      <a:pt x="13" y="556"/>
                      <a:pt x="1" y="494"/>
                      <a:pt x="9" y="433"/>
                    </a:cubicBezTo>
                    <a:cubicBezTo>
                      <a:pt x="9" y="427"/>
                      <a:pt x="10" y="420"/>
                      <a:pt x="11" y="415"/>
                    </a:cubicBezTo>
                    <a:cubicBezTo>
                      <a:pt x="27" y="332"/>
                      <a:pt x="76" y="260"/>
                      <a:pt x="155" y="218"/>
                    </a:cubicBezTo>
                    <a:lnTo>
                      <a:pt x="519" y="40"/>
                    </a:lnTo>
                    <a:cubicBezTo>
                      <a:pt x="580" y="7"/>
                      <a:pt x="650" y="1"/>
                      <a:pt x="713" y="17"/>
                    </a:cubicBezTo>
                    <a:cubicBezTo>
                      <a:pt x="778" y="33"/>
                      <a:pt x="837" y="74"/>
                      <a:pt x="875" y="135"/>
                    </a:cubicBezTo>
                    <a:cubicBezTo>
                      <a:pt x="913" y="195"/>
                      <a:pt x="925" y="265"/>
                      <a:pt x="912" y="330"/>
                    </a:cubicBezTo>
                    <a:close/>
                  </a:path>
                </a:pathLst>
              </a:custGeom>
              <a:solidFill>
                <a:srgbClr val="A35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1467;p32">
                <a:extLst>
                  <a:ext uri="{FF2B5EF4-FFF2-40B4-BE49-F238E27FC236}">
                    <a16:creationId xmlns:a16="http://schemas.microsoft.com/office/drawing/2014/main" id="{11DE2A23-F6CC-95A0-AFCF-5D4737813E31}"/>
                  </a:ext>
                </a:extLst>
              </p:cNvPr>
              <p:cNvSpPr/>
              <p:nvPr/>
            </p:nvSpPr>
            <p:spPr>
              <a:xfrm>
                <a:off x="2031324" y="2152664"/>
                <a:ext cx="97450" cy="7426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839" extrusionOk="0">
                    <a:moveTo>
                      <a:pt x="14" y="447"/>
                    </a:moveTo>
                    <a:cubicBezTo>
                      <a:pt x="13" y="452"/>
                      <a:pt x="11" y="459"/>
                      <a:pt x="11" y="465"/>
                    </a:cubicBezTo>
                    <a:cubicBezTo>
                      <a:pt x="9" y="473"/>
                      <a:pt x="9" y="480"/>
                      <a:pt x="7" y="487"/>
                    </a:cubicBezTo>
                    <a:lnTo>
                      <a:pt x="7" y="487"/>
                    </a:lnTo>
                    <a:cubicBezTo>
                      <a:pt x="1" y="540"/>
                      <a:pt x="10" y="596"/>
                      <a:pt x="36" y="648"/>
                    </a:cubicBezTo>
                    <a:cubicBezTo>
                      <a:pt x="104" y="783"/>
                      <a:pt x="268" y="839"/>
                      <a:pt x="405" y="774"/>
                    </a:cubicBezTo>
                    <a:lnTo>
                      <a:pt x="937" y="523"/>
                    </a:lnTo>
                    <a:cubicBezTo>
                      <a:pt x="962" y="511"/>
                      <a:pt x="986" y="496"/>
                      <a:pt x="1005" y="476"/>
                    </a:cubicBezTo>
                    <a:cubicBezTo>
                      <a:pt x="1043" y="442"/>
                      <a:pt x="1069" y="397"/>
                      <a:pt x="1082" y="349"/>
                    </a:cubicBezTo>
                    <a:cubicBezTo>
                      <a:pt x="1100" y="284"/>
                      <a:pt x="1095" y="215"/>
                      <a:pt x="1060" y="152"/>
                    </a:cubicBezTo>
                    <a:cubicBezTo>
                      <a:pt x="1041" y="115"/>
                      <a:pt x="1016" y="86"/>
                      <a:pt x="985" y="62"/>
                    </a:cubicBezTo>
                    <a:cubicBezTo>
                      <a:pt x="962" y="45"/>
                      <a:pt x="936" y="32"/>
                      <a:pt x="908" y="21"/>
                    </a:cubicBezTo>
                    <a:cubicBezTo>
                      <a:pt x="847" y="1"/>
                      <a:pt x="777" y="1"/>
                      <a:pt x="713" y="28"/>
                    </a:cubicBezTo>
                    <a:lnTo>
                      <a:pt x="205" y="249"/>
                    </a:lnTo>
                    <a:lnTo>
                      <a:pt x="173" y="263"/>
                    </a:lnTo>
                    <a:cubicBezTo>
                      <a:pt x="92" y="298"/>
                      <a:pt x="36" y="367"/>
                      <a:pt x="14" y="447"/>
                    </a:cubicBezTo>
                    <a:close/>
                  </a:path>
                </a:pathLst>
              </a:custGeom>
              <a:solidFill>
                <a:srgbClr val="C383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1468;p32">
                <a:extLst>
                  <a:ext uri="{FF2B5EF4-FFF2-40B4-BE49-F238E27FC236}">
                    <a16:creationId xmlns:a16="http://schemas.microsoft.com/office/drawing/2014/main" id="{20EAEED4-B9CD-4E0F-1F69-8A0269EA3C86}"/>
                  </a:ext>
                </a:extLst>
              </p:cNvPr>
              <p:cNvSpPr/>
              <p:nvPr/>
            </p:nvSpPr>
            <p:spPr>
              <a:xfrm>
                <a:off x="2032209" y="2131245"/>
                <a:ext cx="92670" cy="7204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14" extrusionOk="0">
                    <a:moveTo>
                      <a:pt x="199" y="486"/>
                    </a:moveTo>
                    <a:lnTo>
                      <a:pt x="167" y="500"/>
                    </a:lnTo>
                    <a:cubicBezTo>
                      <a:pt x="86" y="535"/>
                      <a:pt x="31" y="604"/>
                      <a:pt x="8" y="684"/>
                    </a:cubicBezTo>
                    <a:cubicBezTo>
                      <a:pt x="7" y="690"/>
                      <a:pt x="4" y="697"/>
                      <a:pt x="4" y="702"/>
                    </a:cubicBezTo>
                    <a:cubicBezTo>
                      <a:pt x="2" y="710"/>
                      <a:pt x="2" y="717"/>
                      <a:pt x="1" y="724"/>
                    </a:cubicBezTo>
                    <a:lnTo>
                      <a:pt x="1" y="724"/>
                    </a:lnTo>
                    <a:cubicBezTo>
                      <a:pt x="95" y="803"/>
                      <a:pt x="233" y="813"/>
                      <a:pt x="339" y="741"/>
                    </a:cubicBezTo>
                    <a:lnTo>
                      <a:pt x="531" y="610"/>
                    </a:lnTo>
                    <a:lnTo>
                      <a:pt x="947" y="326"/>
                    </a:lnTo>
                    <a:cubicBezTo>
                      <a:pt x="959" y="318"/>
                      <a:pt x="970" y="309"/>
                      <a:pt x="979" y="300"/>
                    </a:cubicBezTo>
                    <a:cubicBezTo>
                      <a:pt x="1009" y="271"/>
                      <a:pt x="1032" y="238"/>
                      <a:pt x="1047" y="202"/>
                    </a:cubicBezTo>
                    <a:lnTo>
                      <a:pt x="1046" y="200"/>
                    </a:lnTo>
                    <a:cubicBezTo>
                      <a:pt x="1040" y="198"/>
                      <a:pt x="1033" y="196"/>
                      <a:pt x="1025" y="194"/>
                    </a:cubicBezTo>
                    <a:lnTo>
                      <a:pt x="468" y="5"/>
                    </a:lnTo>
                    <a:cubicBezTo>
                      <a:pt x="464" y="3"/>
                      <a:pt x="457" y="2"/>
                      <a:pt x="452" y="0"/>
                    </a:cubicBezTo>
                    <a:lnTo>
                      <a:pt x="102" y="227"/>
                    </a:lnTo>
                    <a:cubicBezTo>
                      <a:pt x="86" y="326"/>
                      <a:pt x="124" y="424"/>
                      <a:pt x="199" y="486"/>
                    </a:cubicBezTo>
                    <a:close/>
                  </a:path>
                </a:pathLst>
              </a:custGeom>
              <a:solidFill>
                <a:srgbClr val="A35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1469;p32">
                <a:extLst>
                  <a:ext uri="{FF2B5EF4-FFF2-40B4-BE49-F238E27FC236}">
                    <a16:creationId xmlns:a16="http://schemas.microsoft.com/office/drawing/2014/main" id="{FA336657-B5EC-1474-AD6E-53CC0C499858}"/>
                  </a:ext>
                </a:extLst>
              </p:cNvPr>
              <p:cNvSpPr/>
              <p:nvPr/>
            </p:nvSpPr>
            <p:spPr>
              <a:xfrm>
                <a:off x="2023624" y="2096549"/>
                <a:ext cx="102672" cy="5877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664" extrusionOk="0">
                    <a:moveTo>
                      <a:pt x="72" y="128"/>
                    </a:moveTo>
                    <a:cubicBezTo>
                      <a:pt x="42" y="167"/>
                      <a:pt x="22" y="213"/>
                      <a:pt x="17" y="264"/>
                    </a:cubicBezTo>
                    <a:cubicBezTo>
                      <a:pt x="1" y="416"/>
                      <a:pt x="108" y="552"/>
                      <a:pt x="257" y="574"/>
                    </a:cubicBezTo>
                    <a:lnTo>
                      <a:pt x="445" y="600"/>
                    </a:lnTo>
                    <a:lnTo>
                      <a:pt x="840" y="655"/>
                    </a:lnTo>
                    <a:cubicBezTo>
                      <a:pt x="899" y="663"/>
                      <a:pt x="956" y="652"/>
                      <a:pt x="1006" y="626"/>
                    </a:cubicBezTo>
                    <a:cubicBezTo>
                      <a:pt x="1041" y="607"/>
                      <a:pt x="1071" y="581"/>
                      <a:pt x="1095" y="549"/>
                    </a:cubicBezTo>
                    <a:cubicBezTo>
                      <a:pt x="1123" y="510"/>
                      <a:pt x="1143" y="463"/>
                      <a:pt x="1147" y="412"/>
                    </a:cubicBezTo>
                    <a:cubicBezTo>
                      <a:pt x="1160" y="271"/>
                      <a:pt x="1063" y="144"/>
                      <a:pt x="924" y="119"/>
                    </a:cubicBezTo>
                    <a:lnTo>
                      <a:pt x="737" y="87"/>
                    </a:lnTo>
                    <a:lnTo>
                      <a:pt x="538" y="53"/>
                    </a:lnTo>
                    <a:lnTo>
                      <a:pt x="345" y="20"/>
                    </a:lnTo>
                    <a:cubicBezTo>
                      <a:pt x="236" y="0"/>
                      <a:pt x="132" y="46"/>
                      <a:pt x="72" y="128"/>
                    </a:cubicBezTo>
                    <a:close/>
                  </a:path>
                </a:pathLst>
              </a:custGeom>
              <a:solidFill>
                <a:srgbClr val="C383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1470;p32">
                <a:extLst>
                  <a:ext uri="{FF2B5EF4-FFF2-40B4-BE49-F238E27FC236}">
                    <a16:creationId xmlns:a16="http://schemas.microsoft.com/office/drawing/2014/main" id="{FB5DAC93-83AC-ED1E-1BDC-C25B84C44613}"/>
                  </a:ext>
                </a:extLst>
              </p:cNvPr>
              <p:cNvSpPr/>
              <p:nvPr/>
            </p:nvSpPr>
            <p:spPr>
              <a:xfrm>
                <a:off x="2011763" y="2119031"/>
                <a:ext cx="78066" cy="73463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30" extrusionOk="0">
                    <a:moveTo>
                      <a:pt x="879" y="286"/>
                    </a:moveTo>
                    <a:cubicBezTo>
                      <a:pt x="876" y="362"/>
                      <a:pt x="841" y="438"/>
                      <a:pt x="777" y="489"/>
                    </a:cubicBezTo>
                    <a:lnTo>
                      <a:pt x="456" y="735"/>
                    </a:lnTo>
                    <a:cubicBezTo>
                      <a:pt x="338" y="830"/>
                      <a:pt x="166" y="813"/>
                      <a:pt x="68" y="699"/>
                    </a:cubicBezTo>
                    <a:cubicBezTo>
                      <a:pt x="25" y="647"/>
                      <a:pt x="3" y="587"/>
                      <a:pt x="2" y="526"/>
                    </a:cubicBezTo>
                    <a:cubicBezTo>
                      <a:pt x="1" y="520"/>
                      <a:pt x="1" y="513"/>
                      <a:pt x="1" y="508"/>
                    </a:cubicBezTo>
                    <a:cubicBezTo>
                      <a:pt x="4" y="424"/>
                      <a:pt x="42" y="345"/>
                      <a:pt x="113" y="292"/>
                    </a:cubicBezTo>
                    <a:lnTo>
                      <a:pt x="446" y="58"/>
                    </a:lnTo>
                    <a:cubicBezTo>
                      <a:pt x="502" y="17"/>
                      <a:pt x="569" y="0"/>
                      <a:pt x="634" y="7"/>
                    </a:cubicBezTo>
                    <a:cubicBezTo>
                      <a:pt x="701" y="13"/>
                      <a:pt x="765" y="45"/>
                      <a:pt x="812" y="98"/>
                    </a:cubicBezTo>
                    <a:cubicBezTo>
                      <a:pt x="860" y="152"/>
                      <a:pt x="881" y="220"/>
                      <a:pt x="879" y="286"/>
                    </a:cubicBezTo>
                    <a:close/>
                  </a:path>
                </a:pathLst>
              </a:custGeom>
              <a:solidFill>
                <a:srgbClr val="A35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1471;p32">
                <a:extLst>
                  <a:ext uri="{FF2B5EF4-FFF2-40B4-BE49-F238E27FC236}">
                    <a16:creationId xmlns:a16="http://schemas.microsoft.com/office/drawing/2014/main" id="{D82F82F3-643C-1568-4571-C92EA8A306AC}"/>
                  </a:ext>
                </a:extLst>
              </p:cNvPr>
              <p:cNvSpPr/>
              <p:nvPr/>
            </p:nvSpPr>
            <p:spPr>
              <a:xfrm>
                <a:off x="2022650" y="2113543"/>
                <a:ext cx="93201" cy="81252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18" extrusionOk="0">
                    <a:moveTo>
                      <a:pt x="1044" y="309"/>
                    </a:moveTo>
                    <a:cubicBezTo>
                      <a:pt x="1036" y="384"/>
                      <a:pt x="996" y="456"/>
                      <a:pt x="927" y="503"/>
                    </a:cubicBezTo>
                    <a:lnTo>
                      <a:pt x="440" y="831"/>
                    </a:lnTo>
                    <a:cubicBezTo>
                      <a:pt x="315" y="917"/>
                      <a:pt x="144" y="886"/>
                      <a:pt x="56" y="765"/>
                    </a:cubicBezTo>
                    <a:cubicBezTo>
                      <a:pt x="17" y="710"/>
                      <a:pt x="0" y="649"/>
                      <a:pt x="4" y="587"/>
                    </a:cubicBezTo>
                    <a:cubicBezTo>
                      <a:pt x="4" y="581"/>
                      <a:pt x="4" y="574"/>
                      <a:pt x="5" y="568"/>
                    </a:cubicBezTo>
                    <a:cubicBezTo>
                      <a:pt x="14" y="486"/>
                      <a:pt x="57" y="411"/>
                      <a:pt x="133" y="363"/>
                    </a:cubicBezTo>
                    <a:lnTo>
                      <a:pt x="630" y="48"/>
                    </a:lnTo>
                    <a:cubicBezTo>
                      <a:pt x="690" y="12"/>
                      <a:pt x="758" y="0"/>
                      <a:pt x="822" y="12"/>
                    </a:cubicBezTo>
                    <a:cubicBezTo>
                      <a:pt x="889" y="22"/>
                      <a:pt x="950" y="59"/>
                      <a:pt x="993" y="117"/>
                    </a:cubicBezTo>
                    <a:cubicBezTo>
                      <a:pt x="1036" y="174"/>
                      <a:pt x="1052" y="243"/>
                      <a:pt x="1044" y="309"/>
                    </a:cubicBezTo>
                    <a:close/>
                  </a:path>
                </a:pathLst>
              </a:custGeom>
              <a:solidFill>
                <a:srgbClr val="C383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1472;p32">
                <a:extLst>
                  <a:ext uri="{FF2B5EF4-FFF2-40B4-BE49-F238E27FC236}">
                    <a16:creationId xmlns:a16="http://schemas.microsoft.com/office/drawing/2014/main" id="{D37B2159-B3BA-0819-0123-DA26F79A974C}"/>
                  </a:ext>
                </a:extLst>
              </p:cNvPr>
              <p:cNvSpPr/>
              <p:nvPr/>
            </p:nvSpPr>
            <p:spPr>
              <a:xfrm>
                <a:off x="1895814" y="2110091"/>
                <a:ext cx="164098" cy="170293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924" extrusionOk="0">
                    <a:moveTo>
                      <a:pt x="1" y="1320"/>
                    </a:moveTo>
                    <a:lnTo>
                      <a:pt x="950" y="154"/>
                    </a:lnTo>
                    <a:lnTo>
                      <a:pt x="1854" y="0"/>
                    </a:lnTo>
                    <a:lnTo>
                      <a:pt x="1718" y="534"/>
                    </a:lnTo>
                    <a:lnTo>
                      <a:pt x="1385" y="701"/>
                    </a:lnTo>
                    <a:cubicBezTo>
                      <a:pt x="1385" y="701"/>
                      <a:pt x="1256" y="1923"/>
                      <a:pt x="1" y="1320"/>
                    </a:cubicBezTo>
                    <a:close/>
                  </a:path>
                </a:pathLst>
              </a:custGeom>
              <a:solidFill>
                <a:srgbClr val="A35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1473;p32">
                <a:extLst>
                  <a:ext uri="{FF2B5EF4-FFF2-40B4-BE49-F238E27FC236}">
                    <a16:creationId xmlns:a16="http://schemas.microsoft.com/office/drawing/2014/main" id="{3683543F-7DD7-990C-122F-0CAB9E13941E}"/>
                  </a:ext>
                </a:extLst>
              </p:cNvPr>
              <p:cNvSpPr/>
              <p:nvPr/>
            </p:nvSpPr>
            <p:spPr>
              <a:xfrm>
                <a:off x="2047787" y="2110091"/>
                <a:ext cx="53460" cy="67091"/>
              </a:xfrm>
              <a:custGeom>
                <a:avLst/>
                <a:gdLst/>
                <a:ahLst/>
                <a:cxnLst/>
                <a:rect l="l" t="t" r="r" b="b"/>
                <a:pathLst>
                  <a:path w="604" h="758" extrusionOk="0">
                    <a:moveTo>
                      <a:pt x="137" y="0"/>
                    </a:moveTo>
                    <a:lnTo>
                      <a:pt x="518" y="372"/>
                    </a:lnTo>
                    <a:cubicBezTo>
                      <a:pt x="601" y="453"/>
                      <a:pt x="603" y="586"/>
                      <a:pt x="525" y="669"/>
                    </a:cubicBezTo>
                    <a:cubicBezTo>
                      <a:pt x="454" y="744"/>
                      <a:pt x="339" y="757"/>
                      <a:pt x="254" y="701"/>
                    </a:cubicBezTo>
                    <a:lnTo>
                      <a:pt x="1" y="534"/>
                    </a:lnTo>
                    <a:close/>
                  </a:path>
                </a:pathLst>
              </a:custGeom>
              <a:solidFill>
                <a:srgbClr val="A35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1474;p32">
                <a:extLst>
                  <a:ext uri="{FF2B5EF4-FFF2-40B4-BE49-F238E27FC236}">
                    <a16:creationId xmlns:a16="http://schemas.microsoft.com/office/drawing/2014/main" id="{AB32752D-22E4-6434-0C43-4C53CAF65DF3}"/>
                  </a:ext>
                </a:extLst>
              </p:cNvPr>
              <p:cNvSpPr/>
              <p:nvPr/>
            </p:nvSpPr>
            <p:spPr>
              <a:xfrm>
                <a:off x="1864216" y="2087078"/>
                <a:ext cx="193129" cy="201272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2274" extrusionOk="0">
                    <a:moveTo>
                      <a:pt x="0" y="1566"/>
                    </a:moveTo>
                    <a:lnTo>
                      <a:pt x="1115" y="186"/>
                    </a:lnTo>
                    <a:lnTo>
                      <a:pt x="2181" y="1"/>
                    </a:lnTo>
                    <a:lnTo>
                      <a:pt x="2024" y="632"/>
                    </a:lnTo>
                    <a:lnTo>
                      <a:pt x="1630" y="830"/>
                    </a:lnTo>
                    <a:cubicBezTo>
                      <a:pt x="1630" y="830"/>
                      <a:pt x="1483" y="2274"/>
                      <a:pt x="0" y="1566"/>
                    </a:cubicBezTo>
                    <a:close/>
                  </a:path>
                </a:pathLst>
              </a:custGeom>
              <a:solidFill>
                <a:srgbClr val="C383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1475;p32">
                <a:extLst>
                  <a:ext uri="{FF2B5EF4-FFF2-40B4-BE49-F238E27FC236}">
                    <a16:creationId xmlns:a16="http://schemas.microsoft.com/office/drawing/2014/main" id="{77B0D53D-A1DB-0843-9675-30FFAFE3206B}"/>
                  </a:ext>
                </a:extLst>
              </p:cNvPr>
              <p:cNvSpPr/>
              <p:nvPr/>
            </p:nvSpPr>
            <p:spPr>
              <a:xfrm>
                <a:off x="2053186" y="2101152"/>
                <a:ext cx="61072" cy="68684"/>
              </a:xfrm>
              <a:custGeom>
                <a:avLst/>
                <a:gdLst/>
                <a:ahLst/>
                <a:cxnLst/>
                <a:rect l="l" t="t" r="r" b="b"/>
                <a:pathLst>
                  <a:path w="690" h="776" extrusionOk="0">
                    <a:moveTo>
                      <a:pt x="204" y="1"/>
                    </a:moveTo>
                    <a:lnTo>
                      <a:pt x="1" y="442"/>
                    </a:lnTo>
                    <a:lnTo>
                      <a:pt x="111" y="548"/>
                    </a:lnTo>
                    <a:lnTo>
                      <a:pt x="258" y="688"/>
                    </a:lnTo>
                    <a:cubicBezTo>
                      <a:pt x="265" y="696"/>
                      <a:pt x="274" y="703"/>
                      <a:pt x="282" y="708"/>
                    </a:cubicBezTo>
                    <a:cubicBezTo>
                      <a:pt x="369" y="774"/>
                      <a:pt x="489" y="776"/>
                      <a:pt x="578" y="710"/>
                    </a:cubicBezTo>
                    <a:cubicBezTo>
                      <a:pt x="626" y="675"/>
                      <a:pt x="658" y="626"/>
                      <a:pt x="672" y="574"/>
                    </a:cubicBezTo>
                    <a:cubicBezTo>
                      <a:pt x="690" y="504"/>
                      <a:pt x="680" y="427"/>
                      <a:pt x="635" y="364"/>
                    </a:cubicBezTo>
                    <a:lnTo>
                      <a:pt x="403" y="35"/>
                    </a:lnTo>
                    <a:close/>
                  </a:path>
                </a:pathLst>
              </a:custGeom>
              <a:solidFill>
                <a:srgbClr val="A35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1476;p32">
                <a:extLst>
                  <a:ext uri="{FF2B5EF4-FFF2-40B4-BE49-F238E27FC236}">
                    <a16:creationId xmlns:a16="http://schemas.microsoft.com/office/drawing/2014/main" id="{228B9460-9CB2-3168-FCE7-E01732014CB9}"/>
                  </a:ext>
                </a:extLst>
              </p:cNvPr>
              <p:cNvSpPr/>
              <p:nvPr/>
            </p:nvSpPr>
            <p:spPr>
              <a:xfrm>
                <a:off x="2043273" y="2087078"/>
                <a:ext cx="63019" cy="79039"/>
              </a:xfrm>
              <a:custGeom>
                <a:avLst/>
                <a:gdLst/>
                <a:ahLst/>
                <a:cxnLst/>
                <a:rect l="l" t="t" r="r" b="b"/>
                <a:pathLst>
                  <a:path w="712" h="893" extrusionOk="0">
                    <a:moveTo>
                      <a:pt x="158" y="1"/>
                    </a:moveTo>
                    <a:lnTo>
                      <a:pt x="610" y="438"/>
                    </a:lnTo>
                    <a:cubicBezTo>
                      <a:pt x="708" y="533"/>
                      <a:pt x="712" y="689"/>
                      <a:pt x="618" y="789"/>
                    </a:cubicBezTo>
                    <a:lnTo>
                      <a:pt x="618" y="789"/>
                    </a:lnTo>
                    <a:cubicBezTo>
                      <a:pt x="536" y="877"/>
                      <a:pt x="401" y="893"/>
                      <a:pt x="299" y="826"/>
                    </a:cubicBezTo>
                    <a:lnTo>
                      <a:pt x="1" y="632"/>
                    </a:lnTo>
                    <a:close/>
                  </a:path>
                </a:pathLst>
              </a:custGeom>
              <a:solidFill>
                <a:srgbClr val="C383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1477;p32">
                <a:extLst>
                  <a:ext uri="{FF2B5EF4-FFF2-40B4-BE49-F238E27FC236}">
                    <a16:creationId xmlns:a16="http://schemas.microsoft.com/office/drawing/2014/main" id="{AD585164-CD66-3817-64C0-990845F98D75}"/>
                  </a:ext>
                </a:extLst>
              </p:cNvPr>
              <p:cNvSpPr/>
              <p:nvPr/>
            </p:nvSpPr>
            <p:spPr>
              <a:xfrm>
                <a:off x="1007739" y="2465165"/>
                <a:ext cx="635903" cy="81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1" fill="none" extrusionOk="0">
                    <a:moveTo>
                      <a:pt x="1" y="1"/>
                    </a:moveTo>
                    <a:lnTo>
                      <a:pt x="7808" y="1"/>
                    </a:lnTo>
                  </a:path>
                </a:pathLst>
              </a:custGeom>
              <a:noFill/>
              <a:ln w="2375" cap="rnd" cmpd="sng">
                <a:solidFill>
                  <a:srgbClr val="E2E9E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1478;p32">
                <a:extLst>
                  <a:ext uri="{FF2B5EF4-FFF2-40B4-BE49-F238E27FC236}">
                    <a16:creationId xmlns:a16="http://schemas.microsoft.com/office/drawing/2014/main" id="{63CE3DC6-1013-FB4D-4586-DFBACFC9D55D}"/>
                  </a:ext>
                </a:extLst>
              </p:cNvPr>
              <p:cNvSpPr/>
              <p:nvPr/>
            </p:nvSpPr>
            <p:spPr>
              <a:xfrm>
                <a:off x="1170702" y="2568351"/>
                <a:ext cx="310052" cy="81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1" fill="none" extrusionOk="0">
                    <a:moveTo>
                      <a:pt x="0" y="0"/>
                    </a:moveTo>
                    <a:lnTo>
                      <a:pt x="3806" y="0"/>
                    </a:lnTo>
                  </a:path>
                </a:pathLst>
              </a:custGeom>
              <a:noFill/>
              <a:ln w="2375" cap="rnd" cmpd="sng">
                <a:solidFill>
                  <a:srgbClr val="E2E9E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1479;p32">
                <a:extLst>
                  <a:ext uri="{FF2B5EF4-FFF2-40B4-BE49-F238E27FC236}">
                    <a16:creationId xmlns:a16="http://schemas.microsoft.com/office/drawing/2014/main" id="{346856D6-66B2-222B-0D44-86360B9A65B9}"/>
                  </a:ext>
                </a:extLst>
              </p:cNvPr>
              <p:cNvSpPr/>
              <p:nvPr/>
            </p:nvSpPr>
            <p:spPr>
              <a:xfrm>
                <a:off x="1240171" y="1801746"/>
                <a:ext cx="192693" cy="165817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2036" extrusionOk="0">
                    <a:moveTo>
                      <a:pt x="0" y="401"/>
                    </a:moveTo>
                    <a:lnTo>
                      <a:pt x="1496" y="0"/>
                    </a:lnTo>
                    <a:lnTo>
                      <a:pt x="2307" y="428"/>
                    </a:lnTo>
                    <a:lnTo>
                      <a:pt x="2307" y="428"/>
                    </a:lnTo>
                    <a:cubicBezTo>
                      <a:pt x="2366" y="2035"/>
                      <a:pt x="655" y="1663"/>
                      <a:pt x="0" y="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1480;p32">
                <a:extLst>
                  <a:ext uri="{FF2B5EF4-FFF2-40B4-BE49-F238E27FC236}">
                    <a16:creationId xmlns:a16="http://schemas.microsoft.com/office/drawing/2014/main" id="{741AB43F-3A3F-2F09-9041-CEB534D0B994}"/>
                  </a:ext>
                </a:extLst>
              </p:cNvPr>
              <p:cNvSpPr/>
              <p:nvPr/>
            </p:nvSpPr>
            <p:spPr>
              <a:xfrm>
                <a:off x="879470" y="4293274"/>
                <a:ext cx="247748" cy="287166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3526" extrusionOk="0">
                    <a:moveTo>
                      <a:pt x="1" y="3409"/>
                    </a:moveTo>
                    <a:lnTo>
                      <a:pt x="2594" y="3526"/>
                    </a:lnTo>
                    <a:lnTo>
                      <a:pt x="3041" y="0"/>
                    </a:lnTo>
                    <a:lnTo>
                      <a:pt x="453" y="15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1481;p32">
                <a:extLst>
                  <a:ext uri="{FF2B5EF4-FFF2-40B4-BE49-F238E27FC236}">
                    <a16:creationId xmlns:a16="http://schemas.microsoft.com/office/drawing/2014/main" id="{BF04470E-82F1-107E-467A-22845DFE86D2}"/>
                  </a:ext>
                </a:extLst>
              </p:cNvPr>
              <p:cNvSpPr/>
              <p:nvPr/>
            </p:nvSpPr>
            <p:spPr>
              <a:xfrm>
                <a:off x="838342" y="4503066"/>
                <a:ext cx="479696" cy="24033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2951" extrusionOk="0">
                    <a:moveTo>
                      <a:pt x="0" y="2950"/>
                    </a:moveTo>
                    <a:lnTo>
                      <a:pt x="5890" y="2950"/>
                    </a:lnTo>
                    <a:lnTo>
                      <a:pt x="5839" y="2424"/>
                    </a:lnTo>
                    <a:cubicBezTo>
                      <a:pt x="5820" y="2253"/>
                      <a:pt x="5776" y="2094"/>
                      <a:pt x="5707" y="1950"/>
                    </a:cubicBezTo>
                    <a:cubicBezTo>
                      <a:pt x="5562" y="1643"/>
                      <a:pt x="5308" y="1408"/>
                      <a:pt x="4977" y="1282"/>
                    </a:cubicBezTo>
                    <a:lnTo>
                      <a:pt x="4828" y="1226"/>
                    </a:lnTo>
                    <a:cubicBezTo>
                      <a:pt x="4682" y="1170"/>
                      <a:pt x="4549" y="1098"/>
                      <a:pt x="4430" y="1010"/>
                    </a:cubicBezTo>
                    <a:cubicBezTo>
                      <a:pt x="4328" y="935"/>
                      <a:pt x="4236" y="849"/>
                      <a:pt x="4157" y="752"/>
                    </a:cubicBezTo>
                    <a:cubicBezTo>
                      <a:pt x="3983" y="544"/>
                      <a:pt x="3864" y="289"/>
                      <a:pt x="3812" y="1"/>
                    </a:cubicBezTo>
                    <a:lnTo>
                      <a:pt x="503" y="1"/>
                    </a:lnTo>
                    <a:lnTo>
                      <a:pt x="179" y="195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1482;p32">
                <a:extLst>
                  <a:ext uri="{FF2B5EF4-FFF2-40B4-BE49-F238E27FC236}">
                    <a16:creationId xmlns:a16="http://schemas.microsoft.com/office/drawing/2014/main" id="{B13600E0-8B48-E3C8-D901-B3BB3DB26283}"/>
                  </a:ext>
                </a:extLst>
              </p:cNvPr>
              <p:cNvSpPr/>
              <p:nvPr/>
            </p:nvSpPr>
            <p:spPr>
              <a:xfrm>
                <a:off x="838342" y="4661795"/>
                <a:ext cx="479696" cy="81605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1002" extrusionOk="0">
                    <a:moveTo>
                      <a:pt x="0" y="1001"/>
                    </a:moveTo>
                    <a:lnTo>
                      <a:pt x="5890" y="1001"/>
                    </a:lnTo>
                    <a:lnTo>
                      <a:pt x="5839" y="475"/>
                    </a:lnTo>
                    <a:cubicBezTo>
                      <a:pt x="5820" y="304"/>
                      <a:pt x="5776" y="145"/>
                      <a:pt x="5707" y="1"/>
                    </a:cubicBez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1483;p32">
                <a:extLst>
                  <a:ext uri="{FF2B5EF4-FFF2-40B4-BE49-F238E27FC236}">
                    <a16:creationId xmlns:a16="http://schemas.microsoft.com/office/drawing/2014/main" id="{7A5DB3D7-3EDF-EC24-45D3-8EA14F34657F}"/>
                  </a:ext>
                </a:extLst>
              </p:cNvPr>
              <p:cNvSpPr/>
              <p:nvPr/>
            </p:nvSpPr>
            <p:spPr>
              <a:xfrm>
                <a:off x="847138" y="4702516"/>
                <a:ext cx="301744" cy="81"/>
              </a:xfrm>
              <a:custGeom>
                <a:avLst/>
                <a:gdLst/>
                <a:ahLst/>
                <a:cxnLst/>
                <a:rect l="l" t="t" r="r" b="b"/>
                <a:pathLst>
                  <a:path w="3705" h="1" fill="none" extrusionOk="0">
                    <a:moveTo>
                      <a:pt x="3705" y="0"/>
                    </a:moveTo>
                    <a:lnTo>
                      <a:pt x="1" y="0"/>
                    </a:ln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1484;p32">
                <a:extLst>
                  <a:ext uri="{FF2B5EF4-FFF2-40B4-BE49-F238E27FC236}">
                    <a16:creationId xmlns:a16="http://schemas.microsoft.com/office/drawing/2014/main" id="{BCA6909E-8DE3-E5EB-D0F3-4569E1267508}"/>
                  </a:ext>
                </a:extLst>
              </p:cNvPr>
              <p:cNvSpPr/>
              <p:nvPr/>
            </p:nvSpPr>
            <p:spPr>
              <a:xfrm>
                <a:off x="1048867" y="4585322"/>
                <a:ext cx="269167" cy="158080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1941" extrusionOk="0">
                    <a:moveTo>
                      <a:pt x="0" y="1940"/>
                    </a:moveTo>
                    <a:lnTo>
                      <a:pt x="3305" y="1940"/>
                    </a:lnTo>
                    <a:lnTo>
                      <a:pt x="3254" y="1414"/>
                    </a:lnTo>
                    <a:cubicBezTo>
                      <a:pt x="3235" y="1243"/>
                      <a:pt x="3191" y="1084"/>
                      <a:pt x="3122" y="940"/>
                    </a:cubicBezTo>
                    <a:cubicBezTo>
                      <a:pt x="2977" y="633"/>
                      <a:pt x="2723" y="398"/>
                      <a:pt x="2392" y="272"/>
                    </a:cubicBezTo>
                    <a:lnTo>
                      <a:pt x="2243" y="216"/>
                    </a:lnTo>
                    <a:cubicBezTo>
                      <a:pt x="2097" y="160"/>
                      <a:pt x="1964" y="88"/>
                      <a:pt x="1845" y="0"/>
                    </a:cubicBezTo>
                    <a:cubicBezTo>
                      <a:pt x="1009" y="355"/>
                      <a:pt x="298" y="1078"/>
                      <a:pt x="0" y="194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1485;p32">
                <a:extLst>
                  <a:ext uri="{FF2B5EF4-FFF2-40B4-BE49-F238E27FC236}">
                    <a16:creationId xmlns:a16="http://schemas.microsoft.com/office/drawing/2014/main" id="{DA6D6473-2748-FB9E-0FBA-92A45EBF2C29}"/>
                  </a:ext>
                </a:extLst>
              </p:cNvPr>
              <p:cNvSpPr/>
              <p:nvPr/>
            </p:nvSpPr>
            <p:spPr>
              <a:xfrm>
                <a:off x="1036977" y="4446465"/>
                <a:ext cx="130227" cy="56684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696" extrusionOk="0">
                    <a:moveTo>
                      <a:pt x="1373" y="696"/>
                    </a:moveTo>
                    <a:lnTo>
                      <a:pt x="1505" y="403"/>
                    </a:lnTo>
                    <a:cubicBezTo>
                      <a:pt x="1599" y="196"/>
                      <a:pt x="1487" y="1"/>
                      <a:pt x="1276" y="1"/>
                    </a:cubicBezTo>
                    <a:lnTo>
                      <a:pt x="979" y="1"/>
                    </a:lnTo>
                    <a:cubicBezTo>
                      <a:pt x="747" y="1"/>
                      <a:pt x="504" y="118"/>
                      <a:pt x="332" y="315"/>
                    </a:cubicBezTo>
                    <a:lnTo>
                      <a:pt x="1" y="69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1486;p32">
                <a:extLst>
                  <a:ext uri="{FF2B5EF4-FFF2-40B4-BE49-F238E27FC236}">
                    <a16:creationId xmlns:a16="http://schemas.microsoft.com/office/drawing/2014/main" id="{F5DEB37B-3B3F-A594-A0FD-212979691EF0}"/>
                  </a:ext>
                </a:extLst>
              </p:cNvPr>
              <p:cNvSpPr/>
              <p:nvPr/>
            </p:nvSpPr>
            <p:spPr>
              <a:xfrm>
                <a:off x="831257" y="2925552"/>
                <a:ext cx="757089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9296" h="2635" extrusionOk="0">
                    <a:moveTo>
                      <a:pt x="7605" y="2635"/>
                    </a:moveTo>
                    <a:lnTo>
                      <a:pt x="1384" y="2635"/>
                    </a:lnTo>
                    <a:cubicBezTo>
                      <a:pt x="0" y="2494"/>
                      <a:pt x="273" y="971"/>
                      <a:pt x="1830" y="248"/>
                    </a:cubicBezTo>
                    <a:cubicBezTo>
                      <a:pt x="1867" y="229"/>
                      <a:pt x="1906" y="212"/>
                      <a:pt x="1945" y="196"/>
                    </a:cubicBezTo>
                    <a:lnTo>
                      <a:pt x="7007" y="1"/>
                    </a:lnTo>
                    <a:cubicBezTo>
                      <a:pt x="7094" y="49"/>
                      <a:pt x="7185" y="104"/>
                      <a:pt x="7278" y="164"/>
                    </a:cubicBezTo>
                    <a:cubicBezTo>
                      <a:pt x="7284" y="168"/>
                      <a:pt x="7287" y="170"/>
                      <a:pt x="7293" y="173"/>
                    </a:cubicBezTo>
                    <a:cubicBezTo>
                      <a:pt x="8238" y="796"/>
                      <a:pt x="9296" y="2013"/>
                      <a:pt x="7605" y="2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1487;p32">
                <a:extLst>
                  <a:ext uri="{FF2B5EF4-FFF2-40B4-BE49-F238E27FC236}">
                    <a16:creationId xmlns:a16="http://schemas.microsoft.com/office/drawing/2014/main" id="{D23DB4AA-03D0-25DD-6CDD-A6E55778F739}"/>
                  </a:ext>
                </a:extLst>
              </p:cNvPr>
              <p:cNvSpPr/>
              <p:nvPr/>
            </p:nvSpPr>
            <p:spPr>
              <a:xfrm>
                <a:off x="914327" y="2960327"/>
                <a:ext cx="588585" cy="326096"/>
              </a:xfrm>
              <a:custGeom>
                <a:avLst/>
                <a:gdLst/>
                <a:ahLst/>
                <a:cxnLst/>
                <a:rect l="l" t="t" r="r" b="b"/>
                <a:pathLst>
                  <a:path w="7227" h="4004" extrusionOk="0">
                    <a:moveTo>
                      <a:pt x="0" y="4004"/>
                    </a:moveTo>
                    <a:lnTo>
                      <a:pt x="7226" y="4004"/>
                    </a:lnTo>
                    <a:cubicBezTo>
                      <a:pt x="6761" y="1563"/>
                      <a:pt x="5848" y="263"/>
                      <a:pt x="5848" y="263"/>
                    </a:cubicBezTo>
                    <a:lnTo>
                      <a:pt x="1435" y="0"/>
                    </a:lnTo>
                    <a:cubicBezTo>
                      <a:pt x="388" y="1032"/>
                      <a:pt x="85" y="2863"/>
                      <a:pt x="0" y="40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31" name="Google Shape;1488;p32">
                <a:extLst>
                  <a:ext uri="{FF2B5EF4-FFF2-40B4-BE49-F238E27FC236}">
                    <a16:creationId xmlns:a16="http://schemas.microsoft.com/office/drawing/2014/main" id="{1D3A96AB-D464-EA03-2ECF-66DF55B4CB57}"/>
                  </a:ext>
                </a:extLst>
              </p:cNvPr>
              <p:cNvSpPr/>
              <p:nvPr/>
            </p:nvSpPr>
            <p:spPr>
              <a:xfrm>
                <a:off x="875235" y="3238693"/>
                <a:ext cx="333344" cy="1192074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14637" extrusionOk="0">
                    <a:moveTo>
                      <a:pt x="0" y="14636"/>
                    </a:moveTo>
                    <a:lnTo>
                      <a:pt x="3283" y="14636"/>
                    </a:lnTo>
                    <a:lnTo>
                      <a:pt x="3821" y="7594"/>
                    </a:lnTo>
                    <a:lnTo>
                      <a:pt x="4093" y="0"/>
                    </a:lnTo>
                    <a:lnTo>
                      <a:pt x="480" y="586"/>
                    </a:lnTo>
                    <a:lnTo>
                      <a:pt x="574" y="3690"/>
                    </a:lnTo>
                    <a:lnTo>
                      <a:pt x="816" y="754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1489;p32">
                <a:extLst>
                  <a:ext uri="{FF2B5EF4-FFF2-40B4-BE49-F238E27FC236}">
                    <a16:creationId xmlns:a16="http://schemas.microsoft.com/office/drawing/2014/main" id="{A84017DA-E5C4-AC48-E176-A3B4F9464B74}"/>
                  </a:ext>
                </a:extLst>
              </p:cNvPr>
              <p:cNvSpPr/>
              <p:nvPr/>
            </p:nvSpPr>
            <p:spPr>
              <a:xfrm>
                <a:off x="919620" y="3080127"/>
                <a:ext cx="102862" cy="1350642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6584" fill="none" extrusionOk="0">
                    <a:moveTo>
                      <a:pt x="0" y="16583"/>
                    </a:moveTo>
                    <a:lnTo>
                      <a:pt x="795" y="10016"/>
                    </a:lnTo>
                    <a:lnTo>
                      <a:pt x="1262" y="9760"/>
                    </a:lnTo>
                    <a:lnTo>
                      <a:pt x="855" y="9394"/>
                    </a:lnTo>
                    <a:lnTo>
                      <a:pt x="581" y="3975"/>
                    </a:lnTo>
                    <a:cubicBezTo>
                      <a:pt x="525" y="2981"/>
                      <a:pt x="607" y="1983"/>
                      <a:pt x="826" y="1010"/>
                    </a:cubicBezTo>
                    <a:lnTo>
                      <a:pt x="1052" y="0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1490;p32">
                <a:extLst>
                  <a:ext uri="{FF2B5EF4-FFF2-40B4-BE49-F238E27FC236}">
                    <a16:creationId xmlns:a16="http://schemas.microsoft.com/office/drawing/2014/main" id="{F77C9C7B-A92F-887C-C3D7-F8AAAFE30D30}"/>
                  </a:ext>
                </a:extLst>
              </p:cNvPr>
              <p:cNvSpPr/>
              <p:nvPr/>
            </p:nvSpPr>
            <p:spPr>
              <a:xfrm>
                <a:off x="1620582" y="2564116"/>
                <a:ext cx="309074" cy="315101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3869" extrusionOk="0">
                    <a:moveTo>
                      <a:pt x="2679" y="1"/>
                    </a:moveTo>
                    <a:cubicBezTo>
                      <a:pt x="3794" y="1675"/>
                      <a:pt x="1377" y="3868"/>
                      <a:pt x="0" y="13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1491;p32">
                <a:extLst>
                  <a:ext uri="{FF2B5EF4-FFF2-40B4-BE49-F238E27FC236}">
                    <a16:creationId xmlns:a16="http://schemas.microsoft.com/office/drawing/2014/main" id="{EBB5417C-B13E-46E5-CE29-BEE3417B77D2}"/>
                  </a:ext>
                </a:extLst>
              </p:cNvPr>
              <p:cNvSpPr/>
              <p:nvPr/>
            </p:nvSpPr>
            <p:spPr>
              <a:xfrm>
                <a:off x="1542480" y="2352288"/>
                <a:ext cx="296125" cy="284316"/>
              </a:xfrm>
              <a:custGeom>
                <a:avLst/>
                <a:gdLst/>
                <a:ahLst/>
                <a:cxnLst/>
                <a:rect l="l" t="t" r="r" b="b"/>
                <a:pathLst>
                  <a:path w="3636" h="3491" extrusionOk="0">
                    <a:moveTo>
                      <a:pt x="724" y="3490"/>
                    </a:moveTo>
                    <a:cubicBezTo>
                      <a:pt x="0" y="1613"/>
                      <a:pt x="2839" y="0"/>
                      <a:pt x="3635" y="27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1492;p32">
                <a:extLst>
                  <a:ext uri="{FF2B5EF4-FFF2-40B4-BE49-F238E27FC236}">
                    <a16:creationId xmlns:a16="http://schemas.microsoft.com/office/drawing/2014/main" id="{BBF340F3-A0BC-480F-57D9-05356CC4FCFC}"/>
                  </a:ext>
                </a:extLst>
              </p:cNvPr>
              <p:cNvSpPr/>
              <p:nvPr/>
            </p:nvSpPr>
            <p:spPr>
              <a:xfrm>
                <a:off x="1217368" y="2367925"/>
                <a:ext cx="567328" cy="366328"/>
              </a:xfrm>
              <a:custGeom>
                <a:avLst/>
                <a:gdLst/>
                <a:ahLst/>
                <a:cxnLst/>
                <a:rect l="l" t="t" r="r" b="b"/>
                <a:pathLst>
                  <a:path w="6966" h="4498" extrusionOk="0">
                    <a:moveTo>
                      <a:pt x="6966" y="2034"/>
                    </a:moveTo>
                    <a:lnTo>
                      <a:pt x="6626" y="4497"/>
                    </a:lnTo>
                    <a:cubicBezTo>
                      <a:pt x="5773" y="4400"/>
                      <a:pt x="1997" y="3292"/>
                      <a:pt x="710" y="2381"/>
                    </a:cubicBezTo>
                    <a:cubicBezTo>
                      <a:pt x="160" y="1992"/>
                      <a:pt x="0" y="1242"/>
                      <a:pt x="347" y="662"/>
                    </a:cubicBezTo>
                    <a:cubicBezTo>
                      <a:pt x="491" y="422"/>
                      <a:pt x="703" y="244"/>
                      <a:pt x="947" y="140"/>
                    </a:cubicBezTo>
                    <a:cubicBezTo>
                      <a:pt x="1212" y="26"/>
                      <a:pt x="1511" y="0"/>
                      <a:pt x="1803" y="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1493;p32">
                <a:extLst>
                  <a:ext uri="{FF2B5EF4-FFF2-40B4-BE49-F238E27FC236}">
                    <a16:creationId xmlns:a16="http://schemas.microsoft.com/office/drawing/2014/main" id="{829CFDD8-8E44-859C-2963-21211A9DF2B5}"/>
                  </a:ext>
                </a:extLst>
              </p:cNvPr>
              <p:cNvSpPr/>
              <p:nvPr/>
            </p:nvSpPr>
            <p:spPr>
              <a:xfrm>
                <a:off x="1812049" y="2219702"/>
                <a:ext cx="89017" cy="90890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116" extrusionOk="0">
                    <a:moveTo>
                      <a:pt x="978" y="709"/>
                    </a:moveTo>
                    <a:lnTo>
                      <a:pt x="851" y="899"/>
                    </a:lnTo>
                    <a:cubicBezTo>
                      <a:pt x="737" y="1070"/>
                      <a:pt x="506" y="1116"/>
                      <a:pt x="336" y="1002"/>
                    </a:cubicBezTo>
                    <a:lnTo>
                      <a:pt x="218" y="923"/>
                    </a:lnTo>
                    <a:cubicBezTo>
                      <a:pt x="47" y="808"/>
                      <a:pt x="1" y="577"/>
                      <a:pt x="115" y="406"/>
                    </a:cubicBezTo>
                    <a:lnTo>
                      <a:pt x="242" y="217"/>
                    </a:lnTo>
                    <a:cubicBezTo>
                      <a:pt x="355" y="46"/>
                      <a:pt x="587" y="0"/>
                      <a:pt x="758" y="114"/>
                    </a:cubicBezTo>
                    <a:lnTo>
                      <a:pt x="875" y="192"/>
                    </a:lnTo>
                    <a:cubicBezTo>
                      <a:pt x="1047" y="307"/>
                      <a:pt x="1093" y="539"/>
                      <a:pt x="978" y="7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1494;p32">
                <a:extLst>
                  <a:ext uri="{FF2B5EF4-FFF2-40B4-BE49-F238E27FC236}">
                    <a16:creationId xmlns:a16="http://schemas.microsoft.com/office/drawing/2014/main" id="{AD3F811F-673B-04B7-B257-7045762651CF}"/>
                  </a:ext>
                </a:extLst>
              </p:cNvPr>
              <p:cNvSpPr/>
              <p:nvPr/>
            </p:nvSpPr>
            <p:spPr>
              <a:xfrm>
                <a:off x="1648679" y="2210255"/>
                <a:ext cx="313146" cy="532715"/>
              </a:xfrm>
              <a:custGeom>
                <a:avLst/>
                <a:gdLst/>
                <a:ahLst/>
                <a:cxnLst/>
                <a:rect l="l" t="t" r="r" b="b"/>
                <a:pathLst>
                  <a:path w="3845" h="6541" extrusionOk="0">
                    <a:moveTo>
                      <a:pt x="3845" y="1"/>
                    </a:moveTo>
                    <a:cubicBezTo>
                      <a:pt x="3277" y="758"/>
                      <a:pt x="3651" y="3708"/>
                      <a:pt x="2543" y="5450"/>
                    </a:cubicBezTo>
                    <a:cubicBezTo>
                      <a:pt x="2480" y="5549"/>
                      <a:pt x="2409" y="5634"/>
                      <a:pt x="2331" y="5710"/>
                    </a:cubicBezTo>
                    <a:cubicBezTo>
                      <a:pt x="2307" y="5733"/>
                      <a:pt x="2282" y="5754"/>
                      <a:pt x="2257" y="5775"/>
                    </a:cubicBezTo>
                    <a:cubicBezTo>
                      <a:pt x="1320" y="6541"/>
                      <a:pt x="1" y="5431"/>
                      <a:pt x="546" y="4349"/>
                    </a:cubicBezTo>
                    <a:lnTo>
                      <a:pt x="869" y="3706"/>
                    </a:lnTo>
                    <a:lnTo>
                      <a:pt x="2552" y="362"/>
                    </a:lnTo>
                    <a:close/>
                  </a:path>
                </a:pathLst>
              </a:custGeom>
              <a:solidFill>
                <a:srgbClr val="C383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1495;p32">
                <a:extLst>
                  <a:ext uri="{FF2B5EF4-FFF2-40B4-BE49-F238E27FC236}">
                    <a16:creationId xmlns:a16="http://schemas.microsoft.com/office/drawing/2014/main" id="{D83F19B2-05ED-9A73-235B-43FC1425FA94}"/>
                  </a:ext>
                </a:extLst>
              </p:cNvPr>
              <p:cNvSpPr/>
              <p:nvPr/>
            </p:nvSpPr>
            <p:spPr>
              <a:xfrm>
                <a:off x="1648679" y="2511994"/>
                <a:ext cx="189924" cy="23121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2839" extrusionOk="0">
                    <a:moveTo>
                      <a:pt x="2331" y="2005"/>
                    </a:moveTo>
                    <a:cubicBezTo>
                      <a:pt x="2309" y="2026"/>
                      <a:pt x="2285" y="2047"/>
                      <a:pt x="2261" y="2066"/>
                    </a:cubicBezTo>
                    <a:cubicBezTo>
                      <a:pt x="1324" y="2838"/>
                      <a:pt x="1" y="1727"/>
                      <a:pt x="546" y="643"/>
                    </a:cubicBezTo>
                    <a:lnTo>
                      <a:pt x="869" y="1"/>
                    </a:lnTo>
                    <a:cubicBezTo>
                      <a:pt x="658" y="1682"/>
                      <a:pt x="1457" y="2560"/>
                      <a:pt x="2330" y="2004"/>
                    </a:cubicBezTo>
                    <a:cubicBezTo>
                      <a:pt x="2330" y="2004"/>
                      <a:pt x="2330" y="2004"/>
                      <a:pt x="2331" y="2005"/>
                    </a:cubicBezTo>
                    <a:close/>
                  </a:path>
                </a:pathLst>
              </a:custGeom>
              <a:solidFill>
                <a:srgbClr val="A35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1496;p32">
                <a:extLst>
                  <a:ext uri="{FF2B5EF4-FFF2-40B4-BE49-F238E27FC236}">
                    <a16:creationId xmlns:a16="http://schemas.microsoft.com/office/drawing/2014/main" id="{1EEA61FF-F57B-9492-88BD-4E460B9CE03F}"/>
                  </a:ext>
                </a:extLst>
              </p:cNvPr>
              <p:cNvSpPr/>
              <p:nvPr/>
            </p:nvSpPr>
            <p:spPr>
              <a:xfrm>
                <a:off x="1831514" y="2238026"/>
                <a:ext cx="112879" cy="100907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1239" extrusionOk="0">
                    <a:moveTo>
                      <a:pt x="268" y="0"/>
                    </a:moveTo>
                    <a:lnTo>
                      <a:pt x="1385" y="794"/>
                    </a:lnTo>
                    <a:lnTo>
                      <a:pt x="1293" y="1238"/>
                    </a:lnTo>
                    <a:lnTo>
                      <a:pt x="1" y="45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1497;p32">
                <a:extLst>
                  <a:ext uri="{FF2B5EF4-FFF2-40B4-BE49-F238E27FC236}">
                    <a16:creationId xmlns:a16="http://schemas.microsoft.com/office/drawing/2014/main" id="{33B205AA-EC36-B45B-1810-EE293B485522}"/>
                  </a:ext>
                </a:extLst>
              </p:cNvPr>
              <p:cNvSpPr/>
              <p:nvPr/>
            </p:nvSpPr>
            <p:spPr>
              <a:xfrm>
                <a:off x="931999" y="2282086"/>
                <a:ext cx="530761" cy="808643"/>
              </a:xfrm>
              <a:custGeom>
                <a:avLst/>
                <a:gdLst/>
                <a:ahLst/>
                <a:cxnLst/>
                <a:rect l="l" t="t" r="r" b="b"/>
                <a:pathLst>
                  <a:path w="6517" h="9929" extrusionOk="0">
                    <a:moveTo>
                      <a:pt x="6516" y="9917"/>
                    </a:moveTo>
                    <a:lnTo>
                      <a:pt x="1737" y="9925"/>
                    </a:lnTo>
                    <a:lnTo>
                      <a:pt x="0" y="9929"/>
                    </a:lnTo>
                    <a:cubicBezTo>
                      <a:pt x="0" y="9929"/>
                      <a:pt x="317" y="9162"/>
                      <a:pt x="593" y="8149"/>
                    </a:cubicBezTo>
                    <a:cubicBezTo>
                      <a:pt x="825" y="7297"/>
                      <a:pt x="1027" y="6274"/>
                      <a:pt x="990" y="5386"/>
                    </a:cubicBezTo>
                    <a:cubicBezTo>
                      <a:pt x="969" y="4854"/>
                      <a:pt x="900" y="4296"/>
                      <a:pt x="900" y="3725"/>
                    </a:cubicBezTo>
                    <a:cubicBezTo>
                      <a:pt x="901" y="3361"/>
                      <a:pt x="597" y="849"/>
                      <a:pt x="900" y="617"/>
                    </a:cubicBezTo>
                    <a:cubicBezTo>
                      <a:pt x="1599" y="85"/>
                      <a:pt x="3608" y="0"/>
                      <a:pt x="3487" y="114"/>
                    </a:cubicBezTo>
                    <a:lnTo>
                      <a:pt x="5061" y="1008"/>
                    </a:lnTo>
                    <a:cubicBezTo>
                      <a:pt x="5149" y="1310"/>
                      <a:pt x="6001" y="2492"/>
                      <a:pt x="6138" y="3177"/>
                    </a:cubicBezTo>
                    <a:cubicBezTo>
                      <a:pt x="6150" y="3228"/>
                      <a:pt x="6160" y="3282"/>
                      <a:pt x="6168" y="3335"/>
                    </a:cubicBezTo>
                    <a:cubicBezTo>
                      <a:pt x="6195" y="3513"/>
                      <a:pt x="6214" y="3696"/>
                      <a:pt x="6211" y="3883"/>
                    </a:cubicBezTo>
                    <a:cubicBezTo>
                      <a:pt x="6212" y="3936"/>
                      <a:pt x="6210" y="3991"/>
                      <a:pt x="6203" y="4046"/>
                    </a:cubicBezTo>
                    <a:cubicBezTo>
                      <a:pt x="6201" y="4125"/>
                      <a:pt x="6192" y="4207"/>
                      <a:pt x="6178" y="4287"/>
                    </a:cubicBezTo>
                    <a:cubicBezTo>
                      <a:pt x="6101" y="4760"/>
                      <a:pt x="5882" y="5230"/>
                      <a:pt x="5420" y="5643"/>
                    </a:cubicBezTo>
                    <a:lnTo>
                      <a:pt x="5427" y="5675"/>
                    </a:lnTo>
                    <a:lnTo>
                      <a:pt x="5428" y="5682"/>
                    </a:lnTo>
                    <a:lnTo>
                      <a:pt x="5735" y="6869"/>
                    </a:lnTo>
                    <a:lnTo>
                      <a:pt x="6041" y="8065"/>
                    </a:lnTo>
                    <a:lnTo>
                      <a:pt x="6049" y="809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1498;p32">
                <a:extLst>
                  <a:ext uri="{FF2B5EF4-FFF2-40B4-BE49-F238E27FC236}">
                    <a16:creationId xmlns:a16="http://schemas.microsoft.com/office/drawing/2014/main" id="{015B28D5-FB2A-138C-8C7D-39E1152FCA76}"/>
                  </a:ext>
                </a:extLst>
              </p:cNvPr>
              <p:cNvSpPr/>
              <p:nvPr/>
            </p:nvSpPr>
            <p:spPr>
              <a:xfrm>
                <a:off x="831257" y="2452542"/>
                <a:ext cx="567817" cy="687619"/>
              </a:xfrm>
              <a:custGeom>
                <a:avLst/>
                <a:gdLst/>
                <a:ahLst/>
                <a:cxnLst/>
                <a:rect l="l" t="t" r="r" b="b"/>
                <a:pathLst>
                  <a:path w="6972" h="8443" extrusionOk="0">
                    <a:moveTo>
                      <a:pt x="3148" y="7245"/>
                    </a:moveTo>
                    <a:lnTo>
                      <a:pt x="2974" y="7832"/>
                    </a:lnTo>
                    <a:lnTo>
                      <a:pt x="2854" y="8237"/>
                    </a:lnTo>
                    <a:lnTo>
                      <a:pt x="2535" y="8443"/>
                    </a:lnTo>
                    <a:lnTo>
                      <a:pt x="1384" y="8443"/>
                    </a:lnTo>
                    <a:cubicBezTo>
                      <a:pt x="0" y="8302"/>
                      <a:pt x="273" y="6779"/>
                      <a:pt x="1830" y="6056"/>
                    </a:cubicBezTo>
                    <a:cubicBezTo>
                      <a:pt x="2062" y="5204"/>
                      <a:pt x="2264" y="4181"/>
                      <a:pt x="2227" y="3293"/>
                    </a:cubicBezTo>
                    <a:cubicBezTo>
                      <a:pt x="2206" y="2761"/>
                      <a:pt x="2137" y="2203"/>
                      <a:pt x="2137" y="1632"/>
                    </a:cubicBezTo>
                    <a:lnTo>
                      <a:pt x="3713" y="0"/>
                    </a:lnTo>
                    <a:lnTo>
                      <a:pt x="3675" y="3847"/>
                    </a:lnTo>
                    <a:lnTo>
                      <a:pt x="6792" y="3847"/>
                    </a:lnTo>
                    <a:lnTo>
                      <a:pt x="6972" y="477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1499;p32">
                <a:extLst>
                  <a:ext uri="{FF2B5EF4-FFF2-40B4-BE49-F238E27FC236}">
                    <a16:creationId xmlns:a16="http://schemas.microsoft.com/office/drawing/2014/main" id="{20D7A484-C5C9-8B24-C1DE-8E87BE745590}"/>
                  </a:ext>
                </a:extLst>
              </p:cNvPr>
              <p:cNvSpPr/>
              <p:nvPr/>
            </p:nvSpPr>
            <p:spPr>
              <a:xfrm>
                <a:off x="1355573" y="1888155"/>
                <a:ext cx="170785" cy="170703"/>
              </a:xfrm>
              <a:custGeom>
                <a:avLst/>
                <a:gdLst/>
                <a:ahLst/>
                <a:cxnLst/>
                <a:rect l="l" t="t" r="r" b="b"/>
                <a:pathLst>
                  <a:path w="2097" h="2096" extrusionOk="0">
                    <a:moveTo>
                      <a:pt x="2096" y="1049"/>
                    </a:moveTo>
                    <a:cubicBezTo>
                      <a:pt x="2096" y="1627"/>
                      <a:pt x="1628" y="2096"/>
                      <a:pt x="1049" y="2096"/>
                    </a:cubicBezTo>
                    <a:cubicBezTo>
                      <a:pt x="471" y="2096"/>
                      <a:pt x="1" y="1627"/>
                      <a:pt x="1" y="1049"/>
                    </a:cubicBezTo>
                    <a:cubicBezTo>
                      <a:pt x="1" y="470"/>
                      <a:pt x="471" y="0"/>
                      <a:pt x="1049" y="0"/>
                    </a:cubicBezTo>
                    <a:cubicBezTo>
                      <a:pt x="1628" y="0"/>
                      <a:pt x="2096" y="470"/>
                      <a:pt x="2096" y="10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1500;p32">
                <a:extLst>
                  <a:ext uri="{FF2B5EF4-FFF2-40B4-BE49-F238E27FC236}">
                    <a16:creationId xmlns:a16="http://schemas.microsoft.com/office/drawing/2014/main" id="{4F01D022-3B14-6BEB-EA41-75135B861D2A}"/>
                  </a:ext>
                </a:extLst>
              </p:cNvPr>
              <p:cNvSpPr/>
              <p:nvPr/>
            </p:nvSpPr>
            <p:spPr>
              <a:xfrm>
                <a:off x="1268757" y="1791647"/>
                <a:ext cx="170703" cy="170785"/>
              </a:xfrm>
              <a:custGeom>
                <a:avLst/>
                <a:gdLst/>
                <a:ahLst/>
                <a:cxnLst/>
                <a:rect l="l" t="t" r="r" b="b"/>
                <a:pathLst>
                  <a:path w="2096" h="2097" extrusionOk="0">
                    <a:moveTo>
                      <a:pt x="2096" y="1048"/>
                    </a:moveTo>
                    <a:cubicBezTo>
                      <a:pt x="2096" y="1627"/>
                      <a:pt x="1627" y="2096"/>
                      <a:pt x="1047" y="2096"/>
                    </a:cubicBezTo>
                    <a:cubicBezTo>
                      <a:pt x="469" y="2096"/>
                      <a:pt x="0" y="1627"/>
                      <a:pt x="0" y="1048"/>
                    </a:cubicBezTo>
                    <a:cubicBezTo>
                      <a:pt x="0" y="470"/>
                      <a:pt x="469" y="1"/>
                      <a:pt x="1047" y="1"/>
                    </a:cubicBezTo>
                    <a:cubicBezTo>
                      <a:pt x="1627" y="1"/>
                      <a:pt x="2096" y="470"/>
                      <a:pt x="2096" y="10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1501;p32">
                <a:extLst>
                  <a:ext uri="{FF2B5EF4-FFF2-40B4-BE49-F238E27FC236}">
                    <a16:creationId xmlns:a16="http://schemas.microsoft.com/office/drawing/2014/main" id="{7A8A1CDF-8495-741F-5E0E-EFFF63538E0D}"/>
                  </a:ext>
                </a:extLst>
              </p:cNvPr>
              <p:cNvSpPr/>
              <p:nvPr/>
            </p:nvSpPr>
            <p:spPr>
              <a:xfrm>
                <a:off x="1157183" y="1822676"/>
                <a:ext cx="170785" cy="170785"/>
              </a:xfrm>
              <a:custGeom>
                <a:avLst/>
                <a:gdLst/>
                <a:ahLst/>
                <a:cxnLst/>
                <a:rect l="l" t="t" r="r" b="b"/>
                <a:pathLst>
                  <a:path w="2097" h="2097" extrusionOk="0">
                    <a:moveTo>
                      <a:pt x="2096" y="1049"/>
                    </a:moveTo>
                    <a:cubicBezTo>
                      <a:pt x="2096" y="1627"/>
                      <a:pt x="1626" y="2096"/>
                      <a:pt x="1048" y="2096"/>
                    </a:cubicBezTo>
                    <a:cubicBezTo>
                      <a:pt x="469" y="2096"/>
                      <a:pt x="1" y="1627"/>
                      <a:pt x="1" y="1049"/>
                    </a:cubicBezTo>
                    <a:cubicBezTo>
                      <a:pt x="1" y="469"/>
                      <a:pt x="469" y="1"/>
                      <a:pt x="1048" y="1"/>
                    </a:cubicBezTo>
                    <a:cubicBezTo>
                      <a:pt x="1626" y="1"/>
                      <a:pt x="2096" y="469"/>
                      <a:pt x="2096" y="10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1502;p32">
                <a:extLst>
                  <a:ext uri="{FF2B5EF4-FFF2-40B4-BE49-F238E27FC236}">
                    <a16:creationId xmlns:a16="http://schemas.microsoft.com/office/drawing/2014/main" id="{846D4633-AF82-BC4B-F57E-317E9533B05F}"/>
                  </a:ext>
                </a:extLst>
              </p:cNvPr>
              <p:cNvSpPr/>
              <p:nvPr/>
            </p:nvSpPr>
            <p:spPr>
              <a:xfrm>
                <a:off x="1100989" y="1945327"/>
                <a:ext cx="120616" cy="196032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2407" extrusionOk="0">
                    <a:moveTo>
                      <a:pt x="423" y="182"/>
                    </a:moveTo>
                    <a:cubicBezTo>
                      <a:pt x="0" y="1266"/>
                      <a:pt x="150" y="1956"/>
                      <a:pt x="834" y="2407"/>
                    </a:cubicBezTo>
                    <a:lnTo>
                      <a:pt x="1481" y="1700"/>
                    </a:lnTo>
                    <a:lnTo>
                      <a:pt x="109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1503;p32">
                <a:extLst>
                  <a:ext uri="{FF2B5EF4-FFF2-40B4-BE49-F238E27FC236}">
                    <a16:creationId xmlns:a16="http://schemas.microsoft.com/office/drawing/2014/main" id="{FCA74FC9-26CF-8B07-C08C-18999ECBD562}"/>
                  </a:ext>
                </a:extLst>
              </p:cNvPr>
              <p:cNvSpPr/>
              <p:nvPr/>
            </p:nvSpPr>
            <p:spPr>
              <a:xfrm>
                <a:off x="1165327" y="2083777"/>
                <a:ext cx="182431" cy="323245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3969" extrusionOk="0">
                    <a:moveTo>
                      <a:pt x="0" y="0"/>
                    </a:moveTo>
                    <a:lnTo>
                      <a:pt x="246" y="2640"/>
                    </a:lnTo>
                    <a:lnTo>
                      <a:pt x="2211" y="3968"/>
                    </a:lnTo>
                    <a:lnTo>
                      <a:pt x="2240" y="715"/>
                    </a:lnTo>
                    <a:close/>
                  </a:path>
                </a:pathLst>
              </a:custGeom>
              <a:solidFill>
                <a:srgbClr val="C383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1504;p32">
                <a:extLst>
                  <a:ext uri="{FF2B5EF4-FFF2-40B4-BE49-F238E27FC236}">
                    <a16:creationId xmlns:a16="http://schemas.microsoft.com/office/drawing/2014/main" id="{3A8626DB-11BF-0B24-52DE-D12095403801}"/>
                  </a:ext>
                </a:extLst>
              </p:cNvPr>
              <p:cNvSpPr/>
              <p:nvPr/>
            </p:nvSpPr>
            <p:spPr>
              <a:xfrm>
                <a:off x="1139103" y="2143799"/>
                <a:ext cx="61733" cy="66376"/>
              </a:xfrm>
              <a:custGeom>
                <a:avLst/>
                <a:gdLst/>
                <a:ahLst/>
                <a:cxnLst/>
                <a:rect l="l" t="t" r="r" b="b"/>
                <a:pathLst>
                  <a:path w="758" h="815" extrusionOk="0">
                    <a:moveTo>
                      <a:pt x="1" y="0"/>
                    </a:moveTo>
                    <a:lnTo>
                      <a:pt x="466" y="814"/>
                    </a:lnTo>
                    <a:lnTo>
                      <a:pt x="758" y="19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1505;p32">
                <a:extLst>
                  <a:ext uri="{FF2B5EF4-FFF2-40B4-BE49-F238E27FC236}">
                    <a16:creationId xmlns:a16="http://schemas.microsoft.com/office/drawing/2014/main" id="{6459A192-A649-4603-4CEA-22E628526671}"/>
                  </a:ext>
                </a:extLst>
              </p:cNvPr>
              <p:cNvSpPr/>
              <p:nvPr/>
            </p:nvSpPr>
            <p:spPr>
              <a:xfrm>
                <a:off x="1244569" y="2187125"/>
                <a:ext cx="103188" cy="129331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1588" extrusionOk="0">
                    <a:moveTo>
                      <a:pt x="1248" y="1588"/>
                    </a:moveTo>
                    <a:cubicBezTo>
                      <a:pt x="1248" y="1588"/>
                      <a:pt x="35" y="1368"/>
                      <a:pt x="0" y="0"/>
                    </a:cubicBezTo>
                    <a:lnTo>
                      <a:pt x="1267" y="413"/>
                    </a:lnTo>
                    <a:close/>
                  </a:path>
                </a:pathLst>
              </a:custGeom>
              <a:solidFill>
                <a:srgbClr val="A35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1506;p32">
                <a:extLst>
                  <a:ext uri="{FF2B5EF4-FFF2-40B4-BE49-F238E27FC236}">
                    <a16:creationId xmlns:a16="http://schemas.microsoft.com/office/drawing/2014/main" id="{5BAA4A60-2CA4-45F4-082A-5BBD0D03A376}"/>
                  </a:ext>
                </a:extLst>
              </p:cNvPr>
              <p:cNvSpPr/>
              <p:nvPr/>
            </p:nvSpPr>
            <p:spPr>
              <a:xfrm>
                <a:off x="1375038" y="1927247"/>
                <a:ext cx="91216" cy="143909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767" extrusionOk="0">
                    <a:moveTo>
                      <a:pt x="457" y="0"/>
                    </a:moveTo>
                    <a:cubicBezTo>
                      <a:pt x="1042" y="720"/>
                      <a:pt x="1120" y="1666"/>
                      <a:pt x="1120" y="1666"/>
                    </a:cubicBezTo>
                    <a:lnTo>
                      <a:pt x="484" y="1767"/>
                    </a:lnTo>
                    <a:lnTo>
                      <a:pt x="1" y="2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1507;p32">
                <a:extLst>
                  <a:ext uri="{FF2B5EF4-FFF2-40B4-BE49-F238E27FC236}">
                    <a16:creationId xmlns:a16="http://schemas.microsoft.com/office/drawing/2014/main" id="{2A5DA8A6-5F0A-098E-6F7B-1E86B09B0041}"/>
                  </a:ext>
                </a:extLst>
              </p:cNvPr>
              <p:cNvSpPr/>
              <p:nvPr/>
            </p:nvSpPr>
            <p:spPr>
              <a:xfrm>
                <a:off x="1171517" y="1915356"/>
                <a:ext cx="310052" cy="365107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4483" extrusionOk="0">
                    <a:moveTo>
                      <a:pt x="123" y="989"/>
                    </a:moveTo>
                    <a:lnTo>
                      <a:pt x="312" y="1738"/>
                    </a:lnTo>
                    <a:lnTo>
                      <a:pt x="399" y="2078"/>
                    </a:lnTo>
                    <a:lnTo>
                      <a:pt x="631" y="2995"/>
                    </a:lnTo>
                    <a:cubicBezTo>
                      <a:pt x="755" y="3489"/>
                      <a:pt x="1128" y="3884"/>
                      <a:pt x="1615" y="4038"/>
                    </a:cubicBezTo>
                    <a:lnTo>
                      <a:pt x="2371" y="4276"/>
                    </a:lnTo>
                    <a:cubicBezTo>
                      <a:pt x="3027" y="4483"/>
                      <a:pt x="3701" y="4028"/>
                      <a:pt x="3762" y="3343"/>
                    </a:cubicBezTo>
                    <a:cubicBezTo>
                      <a:pt x="3806" y="2840"/>
                      <a:pt x="3806" y="2254"/>
                      <a:pt x="3615" y="1631"/>
                    </a:cubicBezTo>
                    <a:cubicBezTo>
                      <a:pt x="3393" y="908"/>
                      <a:pt x="2813" y="342"/>
                      <a:pt x="2122" y="117"/>
                    </a:cubicBezTo>
                    <a:lnTo>
                      <a:pt x="2119" y="116"/>
                    </a:lnTo>
                    <a:lnTo>
                      <a:pt x="1998" y="79"/>
                    </a:lnTo>
                    <a:lnTo>
                      <a:pt x="1985" y="76"/>
                    </a:lnTo>
                    <a:cubicBezTo>
                      <a:pt x="1925" y="61"/>
                      <a:pt x="1862" y="47"/>
                      <a:pt x="1800" y="37"/>
                    </a:cubicBezTo>
                    <a:cubicBezTo>
                      <a:pt x="1653" y="10"/>
                      <a:pt x="1499" y="0"/>
                      <a:pt x="1345" y="5"/>
                    </a:cubicBezTo>
                    <a:lnTo>
                      <a:pt x="856" y="18"/>
                    </a:lnTo>
                    <a:cubicBezTo>
                      <a:pt x="357" y="33"/>
                      <a:pt x="1" y="505"/>
                      <a:pt x="123" y="989"/>
                    </a:cubicBezTo>
                    <a:close/>
                  </a:path>
                </a:pathLst>
              </a:custGeom>
              <a:solidFill>
                <a:srgbClr val="C383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1508;p32">
                <a:extLst>
                  <a:ext uri="{FF2B5EF4-FFF2-40B4-BE49-F238E27FC236}">
                    <a16:creationId xmlns:a16="http://schemas.microsoft.com/office/drawing/2014/main" id="{04B33D6E-8AF0-71FE-7B96-40A2C1A00C36}"/>
                  </a:ext>
                </a:extLst>
              </p:cNvPr>
              <p:cNvSpPr/>
              <p:nvPr/>
            </p:nvSpPr>
            <p:spPr>
              <a:xfrm>
                <a:off x="1410057" y="2026686"/>
                <a:ext cx="103921" cy="11516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1414" fill="none" extrusionOk="0">
                    <a:moveTo>
                      <a:pt x="1275" y="707"/>
                    </a:moveTo>
                    <a:cubicBezTo>
                      <a:pt x="1275" y="1098"/>
                      <a:pt x="989" y="1413"/>
                      <a:pt x="638" y="1413"/>
                    </a:cubicBezTo>
                    <a:cubicBezTo>
                      <a:pt x="286" y="1413"/>
                      <a:pt x="1" y="1098"/>
                      <a:pt x="1" y="707"/>
                    </a:cubicBezTo>
                    <a:cubicBezTo>
                      <a:pt x="1" y="317"/>
                      <a:pt x="286" y="0"/>
                      <a:pt x="638" y="0"/>
                    </a:cubicBezTo>
                    <a:cubicBezTo>
                      <a:pt x="989" y="0"/>
                      <a:pt x="1275" y="317"/>
                      <a:pt x="1275" y="70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1509;p32">
                <a:extLst>
                  <a:ext uri="{FF2B5EF4-FFF2-40B4-BE49-F238E27FC236}">
                    <a16:creationId xmlns:a16="http://schemas.microsoft.com/office/drawing/2014/main" id="{5B5193D7-9F9C-0279-D547-0039BC4625E9}"/>
                  </a:ext>
                </a:extLst>
              </p:cNvPr>
              <p:cNvSpPr/>
              <p:nvPr/>
            </p:nvSpPr>
            <p:spPr>
              <a:xfrm>
                <a:off x="1416980" y="2070420"/>
                <a:ext cx="26957" cy="54241"/>
              </a:xfrm>
              <a:custGeom>
                <a:avLst/>
                <a:gdLst/>
                <a:ahLst/>
                <a:cxnLst/>
                <a:rect l="l" t="t" r="r" b="b"/>
                <a:pathLst>
                  <a:path w="331" h="666" extrusionOk="0">
                    <a:moveTo>
                      <a:pt x="313" y="318"/>
                    </a:moveTo>
                    <a:cubicBezTo>
                      <a:pt x="331" y="498"/>
                      <a:pt x="278" y="650"/>
                      <a:pt x="197" y="658"/>
                    </a:cubicBezTo>
                    <a:cubicBezTo>
                      <a:pt x="114" y="666"/>
                      <a:pt x="34" y="527"/>
                      <a:pt x="17" y="347"/>
                    </a:cubicBezTo>
                    <a:cubicBezTo>
                      <a:pt x="0" y="168"/>
                      <a:pt x="52" y="16"/>
                      <a:pt x="134" y="9"/>
                    </a:cubicBezTo>
                    <a:cubicBezTo>
                      <a:pt x="215" y="1"/>
                      <a:pt x="296" y="139"/>
                      <a:pt x="313" y="3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1510;p32">
                <a:extLst>
                  <a:ext uri="{FF2B5EF4-FFF2-40B4-BE49-F238E27FC236}">
                    <a16:creationId xmlns:a16="http://schemas.microsoft.com/office/drawing/2014/main" id="{1F9F3F37-0F09-963B-B309-E653C0AD223E}"/>
                  </a:ext>
                </a:extLst>
              </p:cNvPr>
              <p:cNvSpPr/>
              <p:nvPr/>
            </p:nvSpPr>
            <p:spPr>
              <a:xfrm>
                <a:off x="1341728" y="2074655"/>
                <a:ext cx="129086" cy="117766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446" extrusionOk="0">
                    <a:moveTo>
                      <a:pt x="718" y="0"/>
                    </a:moveTo>
                    <a:cubicBezTo>
                      <a:pt x="883" y="395"/>
                      <a:pt x="1154" y="476"/>
                      <a:pt x="1343" y="479"/>
                    </a:cubicBezTo>
                    <a:cubicBezTo>
                      <a:pt x="1464" y="480"/>
                      <a:pt x="1563" y="574"/>
                      <a:pt x="1572" y="695"/>
                    </a:cubicBezTo>
                    <a:cubicBezTo>
                      <a:pt x="1585" y="854"/>
                      <a:pt x="1504" y="1006"/>
                      <a:pt x="1363" y="1082"/>
                    </a:cubicBezTo>
                    <a:lnTo>
                      <a:pt x="867" y="1351"/>
                    </a:lnTo>
                    <a:cubicBezTo>
                      <a:pt x="589" y="1445"/>
                      <a:pt x="291" y="1278"/>
                      <a:pt x="225" y="992"/>
                    </a:cubicBez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C383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1511;p32">
                <a:extLst>
                  <a:ext uri="{FF2B5EF4-FFF2-40B4-BE49-F238E27FC236}">
                    <a16:creationId xmlns:a16="http://schemas.microsoft.com/office/drawing/2014/main" id="{E14C0062-F572-C87C-E97F-24FC1DC40076}"/>
                  </a:ext>
                </a:extLst>
              </p:cNvPr>
              <p:cNvSpPr/>
              <p:nvPr/>
            </p:nvSpPr>
            <p:spPr>
              <a:xfrm>
                <a:off x="1397841" y="2073597"/>
                <a:ext cx="75742" cy="106038"/>
              </a:xfrm>
              <a:custGeom>
                <a:avLst/>
                <a:gdLst/>
                <a:ahLst/>
                <a:cxnLst/>
                <a:rect l="l" t="t" r="r" b="b"/>
                <a:pathLst>
                  <a:path w="930" h="1302" extrusionOk="0">
                    <a:moveTo>
                      <a:pt x="361" y="1301"/>
                    </a:moveTo>
                    <a:lnTo>
                      <a:pt x="331" y="1245"/>
                    </a:lnTo>
                    <a:lnTo>
                      <a:pt x="659" y="1067"/>
                    </a:lnTo>
                    <a:cubicBezTo>
                      <a:pt x="788" y="997"/>
                      <a:pt x="864" y="857"/>
                      <a:pt x="852" y="710"/>
                    </a:cubicBezTo>
                    <a:cubicBezTo>
                      <a:pt x="843" y="605"/>
                      <a:pt x="758" y="525"/>
                      <a:pt x="654" y="524"/>
                    </a:cubicBezTo>
                    <a:cubicBezTo>
                      <a:pt x="449" y="521"/>
                      <a:pt x="170" y="432"/>
                      <a:pt x="1" y="26"/>
                    </a:cubicBezTo>
                    <a:lnTo>
                      <a:pt x="59" y="1"/>
                    </a:lnTo>
                    <a:cubicBezTo>
                      <a:pt x="215" y="375"/>
                      <a:pt x="468" y="458"/>
                      <a:pt x="654" y="460"/>
                    </a:cubicBezTo>
                    <a:cubicBezTo>
                      <a:pt x="792" y="462"/>
                      <a:pt x="904" y="568"/>
                      <a:pt x="915" y="705"/>
                    </a:cubicBezTo>
                    <a:cubicBezTo>
                      <a:pt x="929" y="876"/>
                      <a:pt x="840" y="1041"/>
                      <a:pt x="689" y="1123"/>
                    </a:cubicBezTo>
                    <a:close/>
                  </a:path>
                </a:pathLst>
              </a:custGeom>
              <a:solidFill>
                <a:srgbClr val="A35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1512;p32">
                <a:extLst>
                  <a:ext uri="{FF2B5EF4-FFF2-40B4-BE49-F238E27FC236}">
                    <a16:creationId xmlns:a16="http://schemas.microsoft.com/office/drawing/2014/main" id="{B1975185-C3AA-5398-F5CB-A0795DC4DDB0}"/>
                  </a:ext>
                </a:extLst>
              </p:cNvPr>
              <p:cNvSpPr/>
              <p:nvPr/>
            </p:nvSpPr>
            <p:spPr>
              <a:xfrm>
                <a:off x="1328209" y="2083695"/>
                <a:ext cx="27120" cy="54241"/>
              </a:xfrm>
              <a:custGeom>
                <a:avLst/>
                <a:gdLst/>
                <a:ahLst/>
                <a:cxnLst/>
                <a:rect l="l" t="t" r="r" b="b"/>
                <a:pathLst>
                  <a:path w="333" h="666" extrusionOk="0">
                    <a:moveTo>
                      <a:pt x="315" y="318"/>
                    </a:moveTo>
                    <a:cubicBezTo>
                      <a:pt x="332" y="497"/>
                      <a:pt x="280" y="649"/>
                      <a:pt x="197" y="657"/>
                    </a:cubicBezTo>
                    <a:cubicBezTo>
                      <a:pt x="116" y="665"/>
                      <a:pt x="35" y="526"/>
                      <a:pt x="18" y="346"/>
                    </a:cubicBezTo>
                    <a:cubicBezTo>
                      <a:pt x="1" y="167"/>
                      <a:pt x="53" y="15"/>
                      <a:pt x="136" y="7"/>
                    </a:cubicBezTo>
                    <a:cubicBezTo>
                      <a:pt x="217" y="0"/>
                      <a:pt x="297" y="138"/>
                      <a:pt x="315" y="3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1513;p32">
                <a:extLst>
                  <a:ext uri="{FF2B5EF4-FFF2-40B4-BE49-F238E27FC236}">
                    <a16:creationId xmlns:a16="http://schemas.microsoft.com/office/drawing/2014/main" id="{D098A13D-D556-8E40-E8FC-603CDE29413F}"/>
                  </a:ext>
                </a:extLst>
              </p:cNvPr>
              <p:cNvSpPr/>
              <p:nvPr/>
            </p:nvSpPr>
            <p:spPr>
              <a:xfrm>
                <a:off x="1273888" y="2018379"/>
                <a:ext cx="83723" cy="47074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578" extrusionOk="0">
                    <a:moveTo>
                      <a:pt x="520" y="408"/>
                    </a:moveTo>
                    <a:cubicBezTo>
                      <a:pt x="112" y="578"/>
                      <a:pt x="0" y="368"/>
                      <a:pt x="293" y="190"/>
                    </a:cubicBezTo>
                    <a:cubicBezTo>
                      <a:pt x="607" y="1"/>
                      <a:pt x="1028" y="196"/>
                      <a:pt x="520" y="4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1514;p32">
                <a:extLst>
                  <a:ext uri="{FF2B5EF4-FFF2-40B4-BE49-F238E27FC236}">
                    <a16:creationId xmlns:a16="http://schemas.microsoft.com/office/drawing/2014/main" id="{4C9CD882-B645-8534-B442-178AE27F8920}"/>
                  </a:ext>
                </a:extLst>
              </p:cNvPr>
              <p:cNvSpPr/>
              <p:nvPr/>
            </p:nvSpPr>
            <p:spPr>
              <a:xfrm>
                <a:off x="1385951" y="2014959"/>
                <a:ext cx="58231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319" y="259"/>
                    </a:moveTo>
                    <a:cubicBezTo>
                      <a:pt x="0" y="206"/>
                      <a:pt x="90" y="6"/>
                      <a:pt x="355" y="4"/>
                    </a:cubicBezTo>
                    <a:cubicBezTo>
                      <a:pt x="642" y="0"/>
                      <a:pt x="715" y="323"/>
                      <a:pt x="319" y="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1515;p32">
                <a:extLst>
                  <a:ext uri="{FF2B5EF4-FFF2-40B4-BE49-F238E27FC236}">
                    <a16:creationId xmlns:a16="http://schemas.microsoft.com/office/drawing/2014/main" id="{62B325C4-3B4F-54D0-F113-60D316F9DE17}"/>
                  </a:ext>
                </a:extLst>
              </p:cNvPr>
              <p:cNvSpPr/>
              <p:nvPr/>
            </p:nvSpPr>
            <p:spPr>
              <a:xfrm>
                <a:off x="1352641" y="2185660"/>
                <a:ext cx="59860" cy="42513"/>
              </a:xfrm>
              <a:custGeom>
                <a:avLst/>
                <a:gdLst/>
                <a:ahLst/>
                <a:cxnLst/>
                <a:rect l="l" t="t" r="r" b="b"/>
                <a:pathLst>
                  <a:path w="735" h="522" extrusionOk="0">
                    <a:moveTo>
                      <a:pt x="734" y="58"/>
                    </a:moveTo>
                    <a:lnTo>
                      <a:pt x="0" y="1"/>
                    </a:lnTo>
                    <a:cubicBezTo>
                      <a:pt x="0" y="1"/>
                      <a:pt x="84" y="425"/>
                      <a:pt x="296" y="471"/>
                    </a:cubicBezTo>
                    <a:cubicBezTo>
                      <a:pt x="527" y="521"/>
                      <a:pt x="734" y="58"/>
                      <a:pt x="734" y="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1516;p32">
                <a:extLst>
                  <a:ext uri="{FF2B5EF4-FFF2-40B4-BE49-F238E27FC236}">
                    <a16:creationId xmlns:a16="http://schemas.microsoft.com/office/drawing/2014/main" id="{F6949580-D0E3-EA52-4AAF-95B3DF4190ED}"/>
                  </a:ext>
                </a:extLst>
              </p:cNvPr>
              <p:cNvSpPr/>
              <p:nvPr/>
            </p:nvSpPr>
            <p:spPr>
              <a:xfrm>
                <a:off x="1278693" y="2053236"/>
                <a:ext cx="103921" cy="11516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1414" fill="none" extrusionOk="0">
                    <a:moveTo>
                      <a:pt x="1275" y="707"/>
                    </a:moveTo>
                    <a:cubicBezTo>
                      <a:pt x="1275" y="1096"/>
                      <a:pt x="991" y="1413"/>
                      <a:pt x="638" y="1413"/>
                    </a:cubicBezTo>
                    <a:cubicBezTo>
                      <a:pt x="286" y="1413"/>
                      <a:pt x="1" y="1096"/>
                      <a:pt x="1" y="707"/>
                    </a:cubicBezTo>
                    <a:cubicBezTo>
                      <a:pt x="1" y="316"/>
                      <a:pt x="286" y="0"/>
                      <a:pt x="638" y="0"/>
                    </a:cubicBezTo>
                    <a:cubicBezTo>
                      <a:pt x="991" y="0"/>
                      <a:pt x="1275" y="316"/>
                      <a:pt x="1275" y="70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1517;p32">
                <a:extLst>
                  <a:ext uri="{FF2B5EF4-FFF2-40B4-BE49-F238E27FC236}">
                    <a16:creationId xmlns:a16="http://schemas.microsoft.com/office/drawing/2014/main" id="{EDE5F72B-316B-AD21-26A2-9D42B148DACC}"/>
                  </a:ext>
                </a:extLst>
              </p:cNvPr>
              <p:cNvSpPr/>
              <p:nvPr/>
            </p:nvSpPr>
            <p:spPr>
              <a:xfrm>
                <a:off x="1220789" y="2083532"/>
                <a:ext cx="58069" cy="16533"/>
              </a:xfrm>
              <a:custGeom>
                <a:avLst/>
                <a:gdLst/>
                <a:ahLst/>
                <a:cxnLst/>
                <a:rect l="l" t="t" r="r" b="b"/>
                <a:pathLst>
                  <a:path w="713" h="203" fill="none" extrusionOk="0">
                    <a:moveTo>
                      <a:pt x="713" y="202"/>
                    </a:moveTo>
                    <a:lnTo>
                      <a:pt x="0" y="1"/>
                    </a:lnTo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1518;p32">
                <a:extLst>
                  <a:ext uri="{FF2B5EF4-FFF2-40B4-BE49-F238E27FC236}">
                    <a16:creationId xmlns:a16="http://schemas.microsoft.com/office/drawing/2014/main" id="{0104363F-18CA-49A3-A1BF-577A31B7A270}"/>
                  </a:ext>
                </a:extLst>
              </p:cNvPr>
              <p:cNvSpPr/>
              <p:nvPr/>
            </p:nvSpPr>
            <p:spPr>
              <a:xfrm>
                <a:off x="1064015" y="1884735"/>
                <a:ext cx="235124" cy="207027"/>
              </a:xfrm>
              <a:custGeom>
                <a:avLst/>
                <a:gdLst/>
                <a:ahLst/>
                <a:cxnLst/>
                <a:rect l="l" t="t" r="r" b="b"/>
                <a:pathLst>
                  <a:path w="2887" h="2542" extrusionOk="0">
                    <a:moveTo>
                      <a:pt x="2502" y="386"/>
                    </a:moveTo>
                    <a:cubicBezTo>
                      <a:pt x="2887" y="1296"/>
                      <a:pt x="2161" y="2541"/>
                      <a:pt x="641" y="2450"/>
                    </a:cubicBezTo>
                    <a:cubicBezTo>
                      <a:pt x="0" y="1157"/>
                      <a:pt x="28" y="0"/>
                      <a:pt x="2502" y="3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1519;p32">
                <a:extLst>
                  <a:ext uri="{FF2B5EF4-FFF2-40B4-BE49-F238E27FC236}">
                    <a16:creationId xmlns:a16="http://schemas.microsoft.com/office/drawing/2014/main" id="{B9665A24-3EEF-21A1-C029-D76A592C2C19}"/>
                  </a:ext>
                </a:extLst>
              </p:cNvPr>
              <p:cNvSpPr/>
              <p:nvPr/>
            </p:nvSpPr>
            <p:spPr>
              <a:xfrm>
                <a:off x="1036162" y="1921627"/>
                <a:ext cx="189109" cy="27055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3322" extrusionOk="0">
                    <a:moveTo>
                      <a:pt x="2321" y="2099"/>
                    </a:moveTo>
                    <a:cubicBezTo>
                      <a:pt x="794" y="1"/>
                      <a:pt x="1" y="3322"/>
                      <a:pt x="2245" y="3148"/>
                    </a:cubicBezTo>
                    <a:close/>
                  </a:path>
                </a:pathLst>
              </a:custGeom>
              <a:solidFill>
                <a:srgbClr val="C383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1520;p32">
                <a:extLst>
                  <a:ext uri="{FF2B5EF4-FFF2-40B4-BE49-F238E27FC236}">
                    <a16:creationId xmlns:a16="http://schemas.microsoft.com/office/drawing/2014/main" id="{1866EDCE-69A8-8AE1-C5A4-72C490F61735}"/>
                  </a:ext>
                </a:extLst>
              </p:cNvPr>
              <p:cNvSpPr/>
              <p:nvPr/>
            </p:nvSpPr>
            <p:spPr>
              <a:xfrm>
                <a:off x="1168829" y="1983115"/>
                <a:ext cx="57336" cy="151564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861" extrusionOk="0">
                    <a:moveTo>
                      <a:pt x="675" y="0"/>
                    </a:moveTo>
                    <a:lnTo>
                      <a:pt x="704" y="1762"/>
                    </a:lnTo>
                    <a:lnTo>
                      <a:pt x="556" y="1860"/>
                    </a:lnTo>
                    <a:lnTo>
                      <a:pt x="1" y="16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1521;p32">
                <a:extLst>
                  <a:ext uri="{FF2B5EF4-FFF2-40B4-BE49-F238E27FC236}">
                    <a16:creationId xmlns:a16="http://schemas.microsoft.com/office/drawing/2014/main" id="{BBB16AD4-D718-3E15-C9D7-782AA3FD424E}"/>
                  </a:ext>
                </a:extLst>
              </p:cNvPr>
              <p:cNvSpPr/>
              <p:nvPr/>
            </p:nvSpPr>
            <p:spPr>
              <a:xfrm>
                <a:off x="1230643" y="1858918"/>
                <a:ext cx="190087" cy="111821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373" extrusionOk="0">
                    <a:moveTo>
                      <a:pt x="1" y="894"/>
                    </a:moveTo>
                    <a:cubicBezTo>
                      <a:pt x="1222" y="1372"/>
                      <a:pt x="2334" y="977"/>
                      <a:pt x="2334" y="977"/>
                    </a:cubicBezTo>
                    <a:cubicBezTo>
                      <a:pt x="2334" y="977"/>
                      <a:pt x="1928" y="0"/>
                      <a:pt x="1" y="8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1522;p32">
                <a:extLst>
                  <a:ext uri="{FF2B5EF4-FFF2-40B4-BE49-F238E27FC236}">
                    <a16:creationId xmlns:a16="http://schemas.microsoft.com/office/drawing/2014/main" id="{02C27B8E-E097-2EFF-B2BA-20075AF9D637}"/>
                  </a:ext>
                </a:extLst>
              </p:cNvPr>
              <p:cNvSpPr/>
              <p:nvPr/>
            </p:nvSpPr>
            <p:spPr>
              <a:xfrm>
                <a:off x="1020363" y="1897439"/>
                <a:ext cx="84700" cy="131285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1612" extrusionOk="0">
                    <a:moveTo>
                      <a:pt x="1039" y="620"/>
                    </a:moveTo>
                    <a:cubicBezTo>
                      <a:pt x="1039" y="1"/>
                      <a:pt x="355" y="298"/>
                      <a:pt x="826" y="699"/>
                    </a:cubicBezTo>
                    <a:cubicBezTo>
                      <a:pt x="0" y="588"/>
                      <a:pt x="624" y="1611"/>
                      <a:pt x="1004" y="125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1523;p32">
                <a:extLst>
                  <a:ext uri="{FF2B5EF4-FFF2-40B4-BE49-F238E27FC236}">
                    <a16:creationId xmlns:a16="http://schemas.microsoft.com/office/drawing/2014/main" id="{3AA3C8A3-3C8C-1A78-5F6C-E0C8C63AC01F}"/>
                  </a:ext>
                </a:extLst>
              </p:cNvPr>
              <p:cNvSpPr/>
              <p:nvPr/>
            </p:nvSpPr>
            <p:spPr>
              <a:xfrm>
                <a:off x="1133647" y="2233465"/>
                <a:ext cx="239522" cy="176323"/>
              </a:xfrm>
              <a:custGeom>
                <a:avLst/>
                <a:gdLst/>
                <a:ahLst/>
                <a:cxnLst/>
                <a:rect l="l" t="t" r="r" b="b"/>
                <a:pathLst>
                  <a:path w="2941" h="2165" extrusionOk="0">
                    <a:moveTo>
                      <a:pt x="2676" y="2164"/>
                    </a:moveTo>
                    <a:lnTo>
                      <a:pt x="2676" y="2164"/>
                    </a:lnTo>
                    <a:cubicBezTo>
                      <a:pt x="2941" y="725"/>
                      <a:pt x="1586" y="420"/>
                      <a:pt x="564" y="0"/>
                    </a:cubicBezTo>
                    <a:lnTo>
                      <a:pt x="0" y="72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1524;p32">
                <a:extLst>
                  <a:ext uri="{FF2B5EF4-FFF2-40B4-BE49-F238E27FC236}">
                    <a16:creationId xmlns:a16="http://schemas.microsoft.com/office/drawing/2014/main" id="{33AAEDD8-C16D-6835-6416-A2B0741FEDEC}"/>
                  </a:ext>
                </a:extLst>
              </p:cNvPr>
              <p:cNvSpPr/>
              <p:nvPr/>
            </p:nvSpPr>
            <p:spPr>
              <a:xfrm>
                <a:off x="950894" y="2728627"/>
                <a:ext cx="177382" cy="119558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1468" extrusionOk="0">
                    <a:moveTo>
                      <a:pt x="102" y="209"/>
                    </a:moveTo>
                    <a:cubicBezTo>
                      <a:pt x="1182" y="1"/>
                      <a:pt x="2177" y="303"/>
                      <a:pt x="1645" y="1370"/>
                    </a:cubicBezTo>
                    <a:lnTo>
                      <a:pt x="0" y="14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1525;p32">
                <a:extLst>
                  <a:ext uri="{FF2B5EF4-FFF2-40B4-BE49-F238E27FC236}">
                    <a16:creationId xmlns:a16="http://schemas.microsoft.com/office/drawing/2014/main" id="{DE4E8FC4-4A64-4795-387C-4C2E51D5DDDB}"/>
                  </a:ext>
                </a:extLst>
              </p:cNvPr>
              <p:cNvSpPr/>
              <p:nvPr/>
            </p:nvSpPr>
            <p:spPr>
              <a:xfrm>
                <a:off x="701847" y="2765846"/>
                <a:ext cx="237731" cy="293112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3599" extrusionOk="0">
                    <a:moveTo>
                      <a:pt x="2919" y="2844"/>
                    </a:moveTo>
                    <a:cubicBezTo>
                      <a:pt x="0" y="3599"/>
                      <a:pt x="473" y="469"/>
                      <a:pt x="2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1526;p32">
                <a:extLst>
                  <a:ext uri="{FF2B5EF4-FFF2-40B4-BE49-F238E27FC236}">
                    <a16:creationId xmlns:a16="http://schemas.microsoft.com/office/drawing/2014/main" id="{B460A508-0B7D-400A-652F-868DBA8DAFD6}"/>
                  </a:ext>
                </a:extLst>
              </p:cNvPr>
              <p:cNvSpPr/>
              <p:nvPr/>
            </p:nvSpPr>
            <p:spPr>
              <a:xfrm>
                <a:off x="783370" y="2306844"/>
                <a:ext cx="378952" cy="647142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7946" extrusionOk="0">
                    <a:moveTo>
                      <a:pt x="2048" y="7690"/>
                    </a:moveTo>
                    <a:lnTo>
                      <a:pt x="312" y="7945"/>
                    </a:lnTo>
                    <a:cubicBezTo>
                      <a:pt x="1" y="5484"/>
                      <a:pt x="730" y="2799"/>
                      <a:pt x="2365" y="634"/>
                    </a:cubicBezTo>
                    <a:cubicBezTo>
                      <a:pt x="2747" y="127"/>
                      <a:pt x="3453" y="0"/>
                      <a:pt x="3987" y="342"/>
                    </a:cubicBezTo>
                    <a:cubicBezTo>
                      <a:pt x="4447" y="637"/>
                      <a:pt x="4652" y="1203"/>
                      <a:pt x="4489" y="17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1527;p32">
                <a:extLst>
                  <a:ext uri="{FF2B5EF4-FFF2-40B4-BE49-F238E27FC236}">
                    <a16:creationId xmlns:a16="http://schemas.microsoft.com/office/drawing/2014/main" id="{C95B8B0A-8219-98C4-3BC8-E2171E372F5F}"/>
                  </a:ext>
                </a:extLst>
              </p:cNvPr>
              <p:cNvSpPr/>
              <p:nvPr/>
            </p:nvSpPr>
            <p:spPr>
              <a:xfrm>
                <a:off x="1246198" y="2668931"/>
                <a:ext cx="245142" cy="165573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2033" extrusionOk="0">
                    <a:moveTo>
                      <a:pt x="986" y="2033"/>
                    </a:moveTo>
                    <a:lnTo>
                      <a:pt x="3009" y="0"/>
                    </a:lnTo>
                    <a:lnTo>
                      <a:pt x="63" y="796"/>
                    </a:lnTo>
                    <a:lnTo>
                      <a:pt x="1" y="1845"/>
                    </a:lnTo>
                    <a:close/>
                  </a:path>
                </a:pathLst>
              </a:custGeom>
              <a:solidFill>
                <a:srgbClr val="C383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1528;p32">
                <a:extLst>
                  <a:ext uri="{FF2B5EF4-FFF2-40B4-BE49-F238E27FC236}">
                    <a16:creationId xmlns:a16="http://schemas.microsoft.com/office/drawing/2014/main" id="{FA009EFC-4A86-500B-F1DB-D16264A3E3FC}"/>
                  </a:ext>
                </a:extLst>
              </p:cNvPr>
              <p:cNvSpPr/>
              <p:nvPr/>
            </p:nvSpPr>
            <p:spPr>
              <a:xfrm>
                <a:off x="1218427" y="2686930"/>
                <a:ext cx="69959" cy="53833"/>
              </a:xfrm>
              <a:custGeom>
                <a:avLst/>
                <a:gdLst/>
                <a:ahLst/>
                <a:cxnLst/>
                <a:rect l="l" t="t" r="r" b="b"/>
                <a:pathLst>
                  <a:path w="859" h="661" extrusionOk="0">
                    <a:moveTo>
                      <a:pt x="659" y="634"/>
                    </a:moveTo>
                    <a:lnTo>
                      <a:pt x="227" y="655"/>
                    </a:lnTo>
                    <a:cubicBezTo>
                      <a:pt x="99" y="660"/>
                      <a:pt x="1" y="545"/>
                      <a:pt x="26" y="419"/>
                    </a:cubicBezTo>
                    <a:lnTo>
                      <a:pt x="34" y="381"/>
                    </a:lnTo>
                    <a:cubicBezTo>
                      <a:pt x="83" y="144"/>
                      <a:pt x="326" y="1"/>
                      <a:pt x="556" y="72"/>
                    </a:cubicBezTo>
                    <a:cubicBezTo>
                      <a:pt x="712" y="120"/>
                      <a:pt x="825" y="253"/>
                      <a:pt x="845" y="415"/>
                    </a:cubicBezTo>
                    <a:cubicBezTo>
                      <a:pt x="858" y="528"/>
                      <a:pt x="773" y="628"/>
                      <a:pt x="659" y="634"/>
                    </a:cubicBezTo>
                    <a:close/>
                  </a:path>
                </a:pathLst>
              </a:custGeom>
              <a:solidFill>
                <a:srgbClr val="C383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1529;p32">
                <a:extLst>
                  <a:ext uri="{FF2B5EF4-FFF2-40B4-BE49-F238E27FC236}">
                    <a16:creationId xmlns:a16="http://schemas.microsoft.com/office/drawing/2014/main" id="{51707D62-C462-5999-5A7D-DEA3E4F01D4C}"/>
                  </a:ext>
                </a:extLst>
              </p:cNvPr>
              <p:cNvSpPr/>
              <p:nvPr/>
            </p:nvSpPr>
            <p:spPr>
              <a:xfrm>
                <a:off x="1347103" y="2594412"/>
                <a:ext cx="180965" cy="128272"/>
              </a:xfrm>
              <a:custGeom>
                <a:avLst/>
                <a:gdLst/>
                <a:ahLst/>
                <a:cxnLst/>
                <a:rect l="l" t="t" r="r" b="b"/>
                <a:pathLst>
                  <a:path w="2222" h="1575" extrusionOk="0">
                    <a:moveTo>
                      <a:pt x="1" y="1575"/>
                    </a:moveTo>
                    <a:lnTo>
                      <a:pt x="1770" y="915"/>
                    </a:lnTo>
                    <a:lnTo>
                      <a:pt x="1782" y="857"/>
                    </a:lnTo>
                    <a:cubicBezTo>
                      <a:pt x="1828" y="629"/>
                      <a:pt x="1970" y="433"/>
                      <a:pt x="2173" y="321"/>
                    </a:cubicBezTo>
                    <a:cubicBezTo>
                      <a:pt x="2205" y="301"/>
                      <a:pt x="2222" y="265"/>
                      <a:pt x="2214" y="230"/>
                    </a:cubicBezTo>
                    <a:cubicBezTo>
                      <a:pt x="2213" y="225"/>
                      <a:pt x="2211" y="219"/>
                      <a:pt x="2208" y="214"/>
                    </a:cubicBezTo>
                    <a:cubicBezTo>
                      <a:pt x="2148" y="75"/>
                      <a:pt x="1999" y="0"/>
                      <a:pt x="1856" y="31"/>
                    </a:cubicBezTo>
                    <a:cubicBezTo>
                      <a:pt x="1832" y="37"/>
                      <a:pt x="1809" y="45"/>
                      <a:pt x="1785" y="56"/>
                    </a:cubicBezTo>
                    <a:lnTo>
                      <a:pt x="1685" y="115"/>
                    </a:lnTo>
                    <a:lnTo>
                      <a:pt x="1674" y="121"/>
                    </a:lnTo>
                    <a:cubicBezTo>
                      <a:pt x="1499" y="221"/>
                      <a:pt x="1385" y="401"/>
                      <a:pt x="1369" y="602"/>
                    </a:cubicBezTo>
                    <a:lnTo>
                      <a:pt x="43" y="1545"/>
                    </a:lnTo>
                    <a:close/>
                  </a:path>
                </a:pathLst>
              </a:custGeom>
              <a:solidFill>
                <a:srgbClr val="C383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1530;p32">
                <a:extLst>
                  <a:ext uri="{FF2B5EF4-FFF2-40B4-BE49-F238E27FC236}">
                    <a16:creationId xmlns:a16="http://schemas.microsoft.com/office/drawing/2014/main" id="{D1D6E330-1BB0-BEFE-DF6A-414304FB4E26}"/>
                  </a:ext>
                </a:extLst>
              </p:cNvPr>
              <p:cNvSpPr/>
              <p:nvPr/>
            </p:nvSpPr>
            <p:spPr>
              <a:xfrm>
                <a:off x="1403623" y="2603697"/>
                <a:ext cx="102210" cy="114752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409" extrusionOk="0">
                    <a:moveTo>
                      <a:pt x="1" y="1408"/>
                    </a:moveTo>
                    <a:lnTo>
                      <a:pt x="779" y="961"/>
                    </a:lnTo>
                    <a:cubicBezTo>
                      <a:pt x="829" y="582"/>
                      <a:pt x="1003" y="405"/>
                      <a:pt x="1207" y="293"/>
                    </a:cubicBezTo>
                    <a:cubicBezTo>
                      <a:pt x="1239" y="275"/>
                      <a:pt x="1255" y="237"/>
                      <a:pt x="1248" y="203"/>
                    </a:cubicBezTo>
                    <a:cubicBezTo>
                      <a:pt x="1246" y="197"/>
                      <a:pt x="1244" y="192"/>
                      <a:pt x="1242" y="187"/>
                    </a:cubicBezTo>
                    <a:cubicBezTo>
                      <a:pt x="1196" y="80"/>
                      <a:pt x="1097" y="12"/>
                      <a:pt x="991" y="1"/>
                    </a:cubicBezTo>
                    <a:lnTo>
                      <a:pt x="980" y="7"/>
                    </a:lnTo>
                    <a:cubicBezTo>
                      <a:pt x="805" y="107"/>
                      <a:pt x="691" y="287"/>
                      <a:pt x="675" y="488"/>
                    </a:cubicBezTo>
                    <a:lnTo>
                      <a:pt x="591" y="905"/>
                    </a:lnTo>
                    <a:close/>
                  </a:path>
                </a:pathLst>
              </a:custGeom>
              <a:solidFill>
                <a:srgbClr val="A35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1531;p32">
                <a:extLst>
                  <a:ext uri="{FF2B5EF4-FFF2-40B4-BE49-F238E27FC236}">
                    <a16:creationId xmlns:a16="http://schemas.microsoft.com/office/drawing/2014/main" id="{8CA81E75-2DC2-E648-65A5-963CDE8C4362}"/>
                  </a:ext>
                </a:extLst>
              </p:cNvPr>
              <p:cNvSpPr/>
              <p:nvPr/>
            </p:nvSpPr>
            <p:spPr>
              <a:xfrm>
                <a:off x="1307442" y="2601091"/>
                <a:ext cx="181372" cy="130064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597" extrusionOk="0">
                    <a:moveTo>
                      <a:pt x="1772" y="937"/>
                    </a:moveTo>
                    <a:lnTo>
                      <a:pt x="1783" y="879"/>
                    </a:lnTo>
                    <a:cubicBezTo>
                      <a:pt x="1829" y="651"/>
                      <a:pt x="1970" y="455"/>
                      <a:pt x="2174" y="343"/>
                    </a:cubicBezTo>
                    <a:cubicBezTo>
                      <a:pt x="2212" y="321"/>
                      <a:pt x="2227" y="275"/>
                      <a:pt x="2209" y="236"/>
                    </a:cubicBezTo>
                    <a:cubicBezTo>
                      <a:pt x="2140" y="73"/>
                      <a:pt x="1948" y="1"/>
                      <a:pt x="1788" y="79"/>
                    </a:cubicBezTo>
                    <a:lnTo>
                      <a:pt x="1676" y="143"/>
                    </a:lnTo>
                    <a:cubicBezTo>
                      <a:pt x="1501" y="243"/>
                      <a:pt x="1386" y="424"/>
                      <a:pt x="1370" y="624"/>
                    </a:cubicBezTo>
                    <a:lnTo>
                      <a:pt x="1" y="1597"/>
                    </a:lnTo>
                    <a:close/>
                  </a:path>
                </a:pathLst>
              </a:custGeom>
              <a:solidFill>
                <a:srgbClr val="C383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1532;p32">
                <a:extLst>
                  <a:ext uri="{FF2B5EF4-FFF2-40B4-BE49-F238E27FC236}">
                    <a16:creationId xmlns:a16="http://schemas.microsoft.com/office/drawing/2014/main" id="{A3175DED-653B-F0BA-412A-C5865D7B7A67}"/>
                  </a:ext>
                </a:extLst>
              </p:cNvPr>
              <p:cNvSpPr/>
              <p:nvPr/>
            </p:nvSpPr>
            <p:spPr>
              <a:xfrm>
                <a:off x="811874" y="2775945"/>
                <a:ext cx="514635" cy="235124"/>
              </a:xfrm>
              <a:custGeom>
                <a:avLst/>
                <a:gdLst/>
                <a:ahLst/>
                <a:cxnLst/>
                <a:rect l="l" t="t" r="r" b="b"/>
                <a:pathLst>
                  <a:path w="6319" h="2887" extrusionOk="0">
                    <a:moveTo>
                      <a:pt x="1830" y="331"/>
                    </a:moveTo>
                    <a:lnTo>
                      <a:pt x="5589" y="1"/>
                    </a:lnTo>
                    <a:lnTo>
                      <a:pt x="6319" y="719"/>
                    </a:lnTo>
                    <a:cubicBezTo>
                      <a:pt x="6319" y="719"/>
                      <a:pt x="4040" y="2465"/>
                      <a:pt x="1646" y="2759"/>
                    </a:cubicBezTo>
                    <a:cubicBezTo>
                      <a:pt x="611" y="2886"/>
                      <a:pt x="1" y="1633"/>
                      <a:pt x="740" y="898"/>
                    </a:cubicBezTo>
                    <a:lnTo>
                      <a:pt x="857" y="783"/>
                    </a:lnTo>
                    <a:cubicBezTo>
                      <a:pt x="1119" y="523"/>
                      <a:pt x="1463" y="363"/>
                      <a:pt x="1830" y="331"/>
                    </a:cubicBezTo>
                    <a:close/>
                  </a:path>
                </a:pathLst>
              </a:custGeom>
              <a:solidFill>
                <a:srgbClr val="C383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1533;p32">
                <a:extLst>
                  <a:ext uri="{FF2B5EF4-FFF2-40B4-BE49-F238E27FC236}">
                    <a16:creationId xmlns:a16="http://schemas.microsoft.com/office/drawing/2014/main" id="{CE46AA54-B052-EB59-2367-52A2497C7BE5}"/>
                  </a:ext>
                </a:extLst>
              </p:cNvPr>
              <p:cNvSpPr/>
              <p:nvPr/>
            </p:nvSpPr>
            <p:spPr>
              <a:xfrm>
                <a:off x="926217" y="3090633"/>
                <a:ext cx="369993" cy="123548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1517" extrusionOk="0">
                    <a:moveTo>
                      <a:pt x="0" y="919"/>
                    </a:moveTo>
                    <a:lnTo>
                      <a:pt x="4307" y="1516"/>
                    </a:lnTo>
                    <a:lnTo>
                      <a:pt x="4542" y="1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1534;p32">
                <a:extLst>
                  <a:ext uri="{FF2B5EF4-FFF2-40B4-BE49-F238E27FC236}">
                    <a16:creationId xmlns:a16="http://schemas.microsoft.com/office/drawing/2014/main" id="{FFB4C99D-F666-0F6C-574F-5010D6AFDFCC}"/>
                  </a:ext>
                </a:extLst>
              </p:cNvPr>
              <p:cNvSpPr/>
              <p:nvPr/>
            </p:nvSpPr>
            <p:spPr>
              <a:xfrm>
                <a:off x="1323323" y="3090633"/>
                <a:ext cx="149366" cy="123548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1517" extrusionOk="0">
                    <a:moveTo>
                      <a:pt x="0" y="1"/>
                    </a:moveTo>
                    <a:lnTo>
                      <a:pt x="273" y="1516"/>
                    </a:lnTo>
                    <a:lnTo>
                      <a:pt x="1834" y="919"/>
                    </a:lnTo>
                    <a:lnTo>
                      <a:pt x="15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1535;p32">
                <a:extLst>
                  <a:ext uri="{FF2B5EF4-FFF2-40B4-BE49-F238E27FC236}">
                    <a16:creationId xmlns:a16="http://schemas.microsoft.com/office/drawing/2014/main" id="{C7DCDA1D-4135-A0B4-7E1F-65D61233B9FD}"/>
                  </a:ext>
                </a:extLst>
              </p:cNvPr>
              <p:cNvSpPr/>
              <p:nvPr/>
            </p:nvSpPr>
            <p:spPr>
              <a:xfrm>
                <a:off x="1482702" y="4293111"/>
                <a:ext cx="239930" cy="272588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347" extrusionOk="0">
                    <a:moveTo>
                      <a:pt x="385" y="3347"/>
                    </a:moveTo>
                    <a:lnTo>
                      <a:pt x="2945" y="3347"/>
                    </a:lnTo>
                    <a:lnTo>
                      <a:pt x="2536" y="1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1536;p32">
                <a:extLst>
                  <a:ext uri="{FF2B5EF4-FFF2-40B4-BE49-F238E27FC236}">
                    <a16:creationId xmlns:a16="http://schemas.microsoft.com/office/drawing/2014/main" id="{995E3245-227F-984D-88DB-8063890961F6}"/>
                  </a:ext>
                </a:extLst>
              </p:cNvPr>
              <p:cNvSpPr/>
              <p:nvPr/>
            </p:nvSpPr>
            <p:spPr>
              <a:xfrm>
                <a:off x="1492068" y="4498831"/>
                <a:ext cx="478719" cy="236916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2909" extrusionOk="0">
                    <a:moveTo>
                      <a:pt x="72" y="2908"/>
                    </a:moveTo>
                    <a:lnTo>
                      <a:pt x="5878" y="2908"/>
                    </a:lnTo>
                    <a:lnTo>
                      <a:pt x="5726" y="2389"/>
                    </a:lnTo>
                    <a:cubicBezTo>
                      <a:pt x="5675" y="2220"/>
                      <a:pt x="5601" y="2064"/>
                      <a:pt x="5506" y="1922"/>
                    </a:cubicBezTo>
                    <a:cubicBezTo>
                      <a:pt x="5304" y="1620"/>
                      <a:pt x="5009" y="1387"/>
                      <a:pt x="4657" y="1263"/>
                    </a:cubicBezTo>
                    <a:lnTo>
                      <a:pt x="4500" y="1208"/>
                    </a:lnTo>
                    <a:cubicBezTo>
                      <a:pt x="4346" y="1154"/>
                      <a:pt x="4201" y="1083"/>
                      <a:pt x="4067" y="996"/>
                    </a:cubicBezTo>
                    <a:cubicBezTo>
                      <a:pt x="3952" y="922"/>
                      <a:pt x="3844" y="837"/>
                      <a:pt x="3748" y="741"/>
                    </a:cubicBezTo>
                    <a:cubicBezTo>
                      <a:pt x="3537" y="536"/>
                      <a:pt x="3371" y="285"/>
                      <a:pt x="3263" y="0"/>
                    </a:cubicBezTo>
                    <a:lnTo>
                      <a:pt x="1" y="0"/>
                    </a:lnTo>
                    <a:lnTo>
                      <a:pt x="56" y="192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1537;p32">
                <a:extLst>
                  <a:ext uri="{FF2B5EF4-FFF2-40B4-BE49-F238E27FC236}">
                    <a16:creationId xmlns:a16="http://schemas.microsoft.com/office/drawing/2014/main" id="{41793825-3132-E607-5BD4-C3AB5E37A560}"/>
                  </a:ext>
                </a:extLst>
              </p:cNvPr>
              <p:cNvSpPr/>
              <p:nvPr/>
            </p:nvSpPr>
            <p:spPr>
              <a:xfrm>
                <a:off x="1496547" y="4655280"/>
                <a:ext cx="474240" cy="80465"/>
              </a:xfrm>
              <a:custGeom>
                <a:avLst/>
                <a:gdLst/>
                <a:ahLst/>
                <a:cxnLst/>
                <a:rect l="l" t="t" r="r" b="b"/>
                <a:pathLst>
                  <a:path w="5823" h="988" extrusionOk="0">
                    <a:moveTo>
                      <a:pt x="17" y="987"/>
                    </a:moveTo>
                    <a:lnTo>
                      <a:pt x="5823" y="987"/>
                    </a:lnTo>
                    <a:lnTo>
                      <a:pt x="5671" y="468"/>
                    </a:lnTo>
                    <a:cubicBezTo>
                      <a:pt x="5620" y="299"/>
                      <a:pt x="5546" y="143"/>
                      <a:pt x="5451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1538;p32">
                <a:extLst>
                  <a:ext uri="{FF2B5EF4-FFF2-40B4-BE49-F238E27FC236}">
                    <a16:creationId xmlns:a16="http://schemas.microsoft.com/office/drawing/2014/main" id="{F51E2E79-FD72-D2DD-DEE9-3855BFE33646}"/>
                  </a:ext>
                </a:extLst>
              </p:cNvPr>
              <p:cNvSpPr/>
              <p:nvPr/>
            </p:nvSpPr>
            <p:spPr>
              <a:xfrm>
                <a:off x="1495244" y="4695430"/>
                <a:ext cx="297428" cy="81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1" fill="none" extrusionOk="0">
                    <a:moveTo>
                      <a:pt x="1" y="1"/>
                    </a:moveTo>
                    <a:lnTo>
                      <a:pt x="3652" y="1"/>
                    </a:ln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1539;p32">
                <a:extLst>
                  <a:ext uri="{FF2B5EF4-FFF2-40B4-BE49-F238E27FC236}">
                    <a16:creationId xmlns:a16="http://schemas.microsoft.com/office/drawing/2014/main" id="{D8468F0A-2220-BBEB-0877-1123299E6A46}"/>
                  </a:ext>
                </a:extLst>
              </p:cNvPr>
              <p:cNvSpPr/>
              <p:nvPr/>
            </p:nvSpPr>
            <p:spPr>
              <a:xfrm>
                <a:off x="1705280" y="4579865"/>
                <a:ext cx="265503" cy="155881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1914" extrusionOk="0">
                    <a:moveTo>
                      <a:pt x="1" y="1913"/>
                    </a:moveTo>
                    <a:lnTo>
                      <a:pt x="3260" y="1913"/>
                    </a:lnTo>
                    <a:lnTo>
                      <a:pt x="3108" y="1394"/>
                    </a:lnTo>
                    <a:cubicBezTo>
                      <a:pt x="3057" y="1225"/>
                      <a:pt x="2983" y="1069"/>
                      <a:pt x="2888" y="927"/>
                    </a:cubicBezTo>
                    <a:cubicBezTo>
                      <a:pt x="2686" y="625"/>
                      <a:pt x="2391" y="392"/>
                      <a:pt x="2039" y="268"/>
                    </a:cubicBezTo>
                    <a:lnTo>
                      <a:pt x="1882" y="213"/>
                    </a:lnTo>
                    <a:cubicBezTo>
                      <a:pt x="1728" y="159"/>
                      <a:pt x="1583" y="88"/>
                      <a:pt x="1449" y="1"/>
                    </a:cubicBezTo>
                    <a:cubicBezTo>
                      <a:pt x="693" y="350"/>
                      <a:pt x="130" y="1064"/>
                      <a:pt x="1" y="1913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1540;p32">
                <a:extLst>
                  <a:ext uri="{FF2B5EF4-FFF2-40B4-BE49-F238E27FC236}">
                    <a16:creationId xmlns:a16="http://schemas.microsoft.com/office/drawing/2014/main" id="{B869178C-A8C2-4AAE-A225-5D660E9EB501}"/>
                  </a:ext>
                </a:extLst>
              </p:cNvPr>
              <p:cNvSpPr/>
              <p:nvPr/>
            </p:nvSpPr>
            <p:spPr>
              <a:xfrm>
                <a:off x="1647620" y="4442963"/>
                <a:ext cx="120616" cy="55951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687" extrusionOk="0">
                    <a:moveTo>
                      <a:pt x="1353" y="686"/>
                    </a:moveTo>
                    <a:lnTo>
                      <a:pt x="1428" y="398"/>
                    </a:lnTo>
                    <a:cubicBezTo>
                      <a:pt x="1480" y="195"/>
                      <a:pt x="1332" y="0"/>
                      <a:pt x="1124" y="0"/>
                    </a:cubicBezTo>
                    <a:lnTo>
                      <a:pt x="833" y="0"/>
                    </a:lnTo>
                    <a:cubicBezTo>
                      <a:pt x="603" y="0"/>
                      <a:pt x="385" y="117"/>
                      <a:pt x="255" y="310"/>
                    </a:cubicBezTo>
                    <a:lnTo>
                      <a:pt x="1" y="68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1541;p32">
                <a:extLst>
                  <a:ext uri="{FF2B5EF4-FFF2-40B4-BE49-F238E27FC236}">
                    <a16:creationId xmlns:a16="http://schemas.microsoft.com/office/drawing/2014/main" id="{34280C9E-109D-9E2B-EE2A-BE43F5B1FCF6}"/>
                  </a:ext>
                </a:extLst>
              </p:cNvPr>
              <p:cNvSpPr/>
              <p:nvPr/>
            </p:nvSpPr>
            <p:spPr>
              <a:xfrm>
                <a:off x="1220218" y="3238612"/>
                <a:ext cx="499976" cy="1200707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14743" extrusionOk="0">
                    <a:moveTo>
                      <a:pt x="1" y="0"/>
                    </a:moveTo>
                    <a:lnTo>
                      <a:pt x="2492" y="7679"/>
                    </a:lnTo>
                    <a:lnTo>
                      <a:pt x="2848" y="14743"/>
                    </a:lnTo>
                    <a:lnTo>
                      <a:pt x="6138" y="14682"/>
                    </a:lnTo>
                    <a:lnTo>
                      <a:pt x="5475" y="7371"/>
                    </a:lnTo>
                    <a:cubicBezTo>
                      <a:pt x="5475" y="7371"/>
                      <a:pt x="4925" y="5542"/>
                      <a:pt x="4328" y="3406"/>
                    </a:cubicBezTo>
                    <a:cubicBezTo>
                      <a:pt x="4062" y="2459"/>
                      <a:pt x="3809" y="1581"/>
                      <a:pt x="3626" y="955"/>
                    </a:cubicBezTo>
                    <a:cubicBezTo>
                      <a:pt x="3454" y="368"/>
                      <a:pt x="3344" y="0"/>
                      <a:pt x="33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1542;p32">
                <a:extLst>
                  <a:ext uri="{FF2B5EF4-FFF2-40B4-BE49-F238E27FC236}">
                    <a16:creationId xmlns:a16="http://schemas.microsoft.com/office/drawing/2014/main" id="{20CC494C-075B-9A36-B08D-FBA669435342}"/>
                  </a:ext>
                </a:extLst>
              </p:cNvPr>
              <p:cNvSpPr/>
              <p:nvPr/>
            </p:nvSpPr>
            <p:spPr>
              <a:xfrm>
                <a:off x="1244895" y="3285440"/>
                <a:ext cx="268516" cy="1152737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14154" fill="none" extrusionOk="0">
                    <a:moveTo>
                      <a:pt x="3296" y="14154"/>
                    </a:moveTo>
                    <a:lnTo>
                      <a:pt x="2934" y="7017"/>
                    </a:lnTo>
                    <a:lnTo>
                      <a:pt x="905" y="0"/>
                    </a:lnTo>
                    <a:lnTo>
                      <a:pt x="1" y="12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1543;p32">
                <a:extLst>
                  <a:ext uri="{FF2B5EF4-FFF2-40B4-BE49-F238E27FC236}">
                    <a16:creationId xmlns:a16="http://schemas.microsoft.com/office/drawing/2014/main" id="{5AC1252A-45AE-37EB-A456-B8BDD1413926}"/>
                  </a:ext>
                </a:extLst>
              </p:cNvPr>
              <p:cNvSpPr/>
              <p:nvPr/>
            </p:nvSpPr>
            <p:spPr>
              <a:xfrm>
                <a:off x="578302" y="1762084"/>
                <a:ext cx="450377" cy="318685"/>
              </a:xfrm>
              <a:custGeom>
                <a:avLst/>
                <a:gdLst/>
                <a:ahLst/>
                <a:cxnLst/>
                <a:rect l="l" t="t" r="r" b="b"/>
                <a:pathLst>
                  <a:path w="5530" h="3913" extrusionOk="0">
                    <a:moveTo>
                      <a:pt x="4679" y="1956"/>
                    </a:moveTo>
                    <a:lnTo>
                      <a:pt x="4679" y="2900"/>
                    </a:lnTo>
                    <a:lnTo>
                      <a:pt x="5530" y="3912"/>
                    </a:lnTo>
                    <a:lnTo>
                      <a:pt x="1956" y="3912"/>
                    </a:lnTo>
                    <a:cubicBezTo>
                      <a:pt x="876" y="3912"/>
                      <a:pt x="0" y="3037"/>
                      <a:pt x="0" y="1956"/>
                    </a:cubicBezTo>
                    <a:cubicBezTo>
                      <a:pt x="0" y="876"/>
                      <a:pt x="876" y="0"/>
                      <a:pt x="1956" y="0"/>
                    </a:cubicBezTo>
                    <a:lnTo>
                      <a:pt x="2723" y="0"/>
                    </a:lnTo>
                    <a:cubicBezTo>
                      <a:pt x="3804" y="0"/>
                      <a:pt x="4679" y="876"/>
                      <a:pt x="4679" y="195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1544;p32">
                <a:extLst>
                  <a:ext uri="{FF2B5EF4-FFF2-40B4-BE49-F238E27FC236}">
                    <a16:creationId xmlns:a16="http://schemas.microsoft.com/office/drawing/2014/main" id="{9B1C9008-A860-63EA-7F00-EAC249FF3B9F}"/>
                  </a:ext>
                </a:extLst>
              </p:cNvPr>
              <p:cNvSpPr/>
              <p:nvPr/>
            </p:nvSpPr>
            <p:spPr>
              <a:xfrm>
                <a:off x="836551" y="1928794"/>
                <a:ext cx="56684" cy="56847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98" extrusionOk="0">
                    <a:moveTo>
                      <a:pt x="1" y="348"/>
                    </a:moveTo>
                    <a:cubicBezTo>
                      <a:pt x="1" y="540"/>
                      <a:pt x="156" y="697"/>
                      <a:pt x="348" y="697"/>
                    </a:cubicBezTo>
                    <a:cubicBezTo>
                      <a:pt x="540" y="697"/>
                      <a:pt x="696" y="540"/>
                      <a:pt x="696" y="348"/>
                    </a:cubicBezTo>
                    <a:cubicBezTo>
                      <a:pt x="696" y="156"/>
                      <a:pt x="540" y="1"/>
                      <a:pt x="348" y="1"/>
                    </a:cubicBezTo>
                    <a:cubicBezTo>
                      <a:pt x="156" y="1"/>
                      <a:pt x="1" y="156"/>
                      <a:pt x="1" y="34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1545;p32">
                <a:extLst>
                  <a:ext uri="{FF2B5EF4-FFF2-40B4-BE49-F238E27FC236}">
                    <a16:creationId xmlns:a16="http://schemas.microsoft.com/office/drawing/2014/main" id="{78834A1E-6DBB-CB95-D9C8-F83B3D573122}"/>
                  </a:ext>
                </a:extLst>
              </p:cNvPr>
              <p:cNvSpPr/>
              <p:nvPr/>
            </p:nvSpPr>
            <p:spPr>
              <a:xfrm>
                <a:off x="740287" y="1928794"/>
                <a:ext cx="56765" cy="56847"/>
              </a:xfrm>
              <a:custGeom>
                <a:avLst/>
                <a:gdLst/>
                <a:ahLst/>
                <a:cxnLst/>
                <a:rect l="l" t="t" r="r" b="b"/>
                <a:pathLst>
                  <a:path w="697" h="698" extrusionOk="0">
                    <a:moveTo>
                      <a:pt x="1" y="348"/>
                    </a:moveTo>
                    <a:cubicBezTo>
                      <a:pt x="1" y="540"/>
                      <a:pt x="157" y="697"/>
                      <a:pt x="349" y="697"/>
                    </a:cubicBezTo>
                    <a:cubicBezTo>
                      <a:pt x="540" y="697"/>
                      <a:pt x="697" y="540"/>
                      <a:pt x="697" y="348"/>
                    </a:cubicBezTo>
                    <a:cubicBezTo>
                      <a:pt x="697" y="156"/>
                      <a:pt x="540" y="1"/>
                      <a:pt x="349" y="1"/>
                    </a:cubicBezTo>
                    <a:cubicBezTo>
                      <a:pt x="157" y="1"/>
                      <a:pt x="1" y="156"/>
                      <a:pt x="1" y="34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1546;p32">
                <a:extLst>
                  <a:ext uri="{FF2B5EF4-FFF2-40B4-BE49-F238E27FC236}">
                    <a16:creationId xmlns:a16="http://schemas.microsoft.com/office/drawing/2014/main" id="{C2AF03B9-4BE4-E869-AD8F-4F2F44FDBDF3}"/>
                  </a:ext>
                </a:extLst>
              </p:cNvPr>
              <p:cNvSpPr/>
              <p:nvPr/>
            </p:nvSpPr>
            <p:spPr>
              <a:xfrm>
                <a:off x="644106" y="1928794"/>
                <a:ext cx="56684" cy="56847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98" extrusionOk="0">
                    <a:moveTo>
                      <a:pt x="1" y="348"/>
                    </a:moveTo>
                    <a:cubicBezTo>
                      <a:pt x="1" y="540"/>
                      <a:pt x="156" y="697"/>
                      <a:pt x="348" y="697"/>
                    </a:cubicBezTo>
                    <a:cubicBezTo>
                      <a:pt x="540" y="697"/>
                      <a:pt x="696" y="540"/>
                      <a:pt x="696" y="348"/>
                    </a:cubicBezTo>
                    <a:cubicBezTo>
                      <a:pt x="696" y="156"/>
                      <a:pt x="540" y="1"/>
                      <a:pt x="348" y="1"/>
                    </a:cubicBezTo>
                    <a:cubicBezTo>
                      <a:pt x="156" y="1"/>
                      <a:pt x="1" y="156"/>
                      <a:pt x="1" y="34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1547;p32">
                <a:extLst>
                  <a:ext uri="{FF2B5EF4-FFF2-40B4-BE49-F238E27FC236}">
                    <a16:creationId xmlns:a16="http://schemas.microsoft.com/office/drawing/2014/main" id="{3C906D61-6AE1-E066-02FC-5E42F43DEA83}"/>
                  </a:ext>
                </a:extLst>
              </p:cNvPr>
              <p:cNvSpPr/>
              <p:nvPr/>
            </p:nvSpPr>
            <p:spPr>
              <a:xfrm>
                <a:off x="457199" y="4743318"/>
                <a:ext cx="114671" cy="81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" fill="none" extrusionOk="0">
                    <a:moveTo>
                      <a:pt x="0" y="0"/>
                    </a:moveTo>
                    <a:lnTo>
                      <a:pt x="1407" y="0"/>
                    </a:lnTo>
                  </a:path>
                </a:pathLst>
              </a:custGeom>
              <a:noFill/>
              <a:ln w="475" cap="flat" cmpd="sng">
                <a:solidFill>
                  <a:srgbClr val="A0A6A7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1" name="Google Shape;1548;p32">
              <a:extLst>
                <a:ext uri="{FF2B5EF4-FFF2-40B4-BE49-F238E27FC236}">
                  <a16:creationId xmlns:a16="http://schemas.microsoft.com/office/drawing/2014/main" id="{7CA44E53-832A-1760-129D-AC85123FEF59}"/>
                </a:ext>
              </a:extLst>
            </p:cNvPr>
            <p:cNvGrpSpPr/>
            <p:nvPr/>
          </p:nvGrpSpPr>
          <p:grpSpPr>
            <a:xfrm>
              <a:off x="769519" y="1930262"/>
              <a:ext cx="610990" cy="1282996"/>
              <a:chOff x="1002469" y="1874709"/>
              <a:chExt cx="610990" cy="1282996"/>
            </a:xfrm>
          </p:grpSpPr>
          <p:sp>
            <p:nvSpPr>
              <p:cNvPr id="492" name="Google Shape;1549;p32">
                <a:extLst>
                  <a:ext uri="{FF2B5EF4-FFF2-40B4-BE49-F238E27FC236}">
                    <a16:creationId xmlns:a16="http://schemas.microsoft.com/office/drawing/2014/main" id="{B39DD25F-A3A1-6D8B-47CD-CF463099BCCC}"/>
                  </a:ext>
                </a:extLst>
              </p:cNvPr>
              <p:cNvSpPr/>
              <p:nvPr/>
            </p:nvSpPr>
            <p:spPr>
              <a:xfrm flipH="1">
                <a:off x="1247170" y="1874709"/>
                <a:ext cx="72733" cy="81938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11198" extrusionOk="0">
                    <a:moveTo>
                      <a:pt x="472" y="1"/>
                    </a:moveTo>
                    <a:cubicBezTo>
                      <a:pt x="431" y="1"/>
                      <a:pt x="384" y="76"/>
                      <a:pt x="331" y="230"/>
                    </a:cubicBezTo>
                    <a:cubicBezTo>
                      <a:pt x="0" y="1184"/>
                      <a:pt x="331" y="11198"/>
                      <a:pt x="331" y="11198"/>
                    </a:cubicBezTo>
                    <a:lnTo>
                      <a:pt x="994" y="11198"/>
                    </a:lnTo>
                    <a:cubicBezTo>
                      <a:pt x="994" y="11198"/>
                      <a:pt x="987" y="9293"/>
                      <a:pt x="861" y="5327"/>
                    </a:cubicBezTo>
                    <a:cubicBezTo>
                      <a:pt x="756" y="2003"/>
                      <a:pt x="686" y="1"/>
                      <a:pt x="472" y="1"/>
                    </a:cubicBezTo>
                    <a:close/>
                  </a:path>
                </a:pathLst>
              </a:custGeom>
              <a:solidFill>
                <a:srgbClr val="718A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1550;p32">
                <a:extLst>
                  <a:ext uri="{FF2B5EF4-FFF2-40B4-BE49-F238E27FC236}">
                    <a16:creationId xmlns:a16="http://schemas.microsoft.com/office/drawing/2014/main" id="{34345B2E-7CD9-62C7-D09C-BC4E718E1729}"/>
                  </a:ext>
                </a:extLst>
              </p:cNvPr>
              <p:cNvSpPr/>
              <p:nvPr/>
            </p:nvSpPr>
            <p:spPr>
              <a:xfrm flipH="1">
                <a:off x="1323781" y="2298813"/>
                <a:ext cx="81221" cy="395278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5402" extrusionOk="0">
                    <a:moveTo>
                      <a:pt x="165" y="1"/>
                    </a:moveTo>
                    <a:cubicBezTo>
                      <a:pt x="1" y="1"/>
                      <a:pt x="109" y="2091"/>
                      <a:pt x="660" y="5402"/>
                    </a:cubicBezTo>
                    <a:lnTo>
                      <a:pt x="1110" y="5402"/>
                    </a:lnTo>
                    <a:cubicBezTo>
                      <a:pt x="661" y="1606"/>
                      <a:pt x="308" y="1"/>
                      <a:pt x="165" y="1"/>
                    </a:cubicBezTo>
                    <a:close/>
                  </a:path>
                </a:pathLst>
              </a:custGeom>
              <a:solidFill>
                <a:srgbClr val="4C5F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1551;p32">
                <a:extLst>
                  <a:ext uri="{FF2B5EF4-FFF2-40B4-BE49-F238E27FC236}">
                    <a16:creationId xmlns:a16="http://schemas.microsoft.com/office/drawing/2014/main" id="{88D5876B-5A0C-390E-CEFF-849A700B340A}"/>
                  </a:ext>
                </a:extLst>
              </p:cNvPr>
              <p:cNvSpPr/>
              <p:nvPr/>
            </p:nvSpPr>
            <p:spPr>
              <a:xfrm flipH="1">
                <a:off x="1210437" y="2145445"/>
                <a:ext cx="72148" cy="548647"/>
              </a:xfrm>
              <a:custGeom>
                <a:avLst/>
                <a:gdLst/>
                <a:ahLst/>
                <a:cxnLst/>
                <a:rect l="l" t="t" r="r" b="b"/>
                <a:pathLst>
                  <a:path w="986" h="7498" extrusionOk="0">
                    <a:moveTo>
                      <a:pt x="773" y="0"/>
                    </a:moveTo>
                    <a:cubicBezTo>
                      <a:pt x="678" y="0"/>
                      <a:pt x="533" y="436"/>
                      <a:pt x="335" y="1220"/>
                    </a:cubicBezTo>
                    <a:cubicBezTo>
                      <a:pt x="0" y="2548"/>
                      <a:pt x="481" y="7498"/>
                      <a:pt x="481" y="7498"/>
                    </a:cubicBezTo>
                    <a:lnTo>
                      <a:pt x="727" y="7498"/>
                    </a:lnTo>
                    <a:cubicBezTo>
                      <a:pt x="953" y="2178"/>
                      <a:pt x="986" y="0"/>
                      <a:pt x="773" y="0"/>
                    </a:cubicBezTo>
                    <a:close/>
                  </a:path>
                </a:pathLst>
              </a:custGeom>
              <a:solidFill>
                <a:srgbClr val="4C5F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1552;p32">
                <a:extLst>
                  <a:ext uri="{FF2B5EF4-FFF2-40B4-BE49-F238E27FC236}">
                    <a16:creationId xmlns:a16="http://schemas.microsoft.com/office/drawing/2014/main" id="{F5AD76E0-05F6-B89F-2605-D777D41CAA15}"/>
                  </a:ext>
                </a:extLst>
              </p:cNvPr>
              <p:cNvSpPr/>
              <p:nvPr/>
            </p:nvSpPr>
            <p:spPr>
              <a:xfrm flipH="1">
                <a:off x="1283316" y="2094810"/>
                <a:ext cx="111808" cy="599283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8190" extrusionOk="0">
                    <a:moveTo>
                      <a:pt x="760" y="1"/>
                    </a:moveTo>
                    <a:cubicBezTo>
                      <a:pt x="636" y="1"/>
                      <a:pt x="1" y="1017"/>
                      <a:pt x="898" y="8190"/>
                    </a:cubicBezTo>
                    <a:lnTo>
                      <a:pt x="1528" y="8190"/>
                    </a:lnTo>
                    <a:cubicBezTo>
                      <a:pt x="1528" y="8190"/>
                      <a:pt x="873" y="131"/>
                      <a:pt x="775" y="7"/>
                    </a:cubicBezTo>
                    <a:cubicBezTo>
                      <a:pt x="771" y="3"/>
                      <a:pt x="766" y="1"/>
                      <a:pt x="760" y="1"/>
                    </a:cubicBezTo>
                    <a:close/>
                  </a:path>
                </a:pathLst>
              </a:custGeom>
              <a:solidFill>
                <a:srgbClr val="4C5F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1553;p32">
                <a:extLst>
                  <a:ext uri="{FF2B5EF4-FFF2-40B4-BE49-F238E27FC236}">
                    <a16:creationId xmlns:a16="http://schemas.microsoft.com/office/drawing/2014/main" id="{13166271-3DD6-E4D5-6C6A-0CDCA62D1BF0}"/>
                  </a:ext>
                </a:extLst>
              </p:cNvPr>
              <p:cNvSpPr/>
              <p:nvPr/>
            </p:nvSpPr>
            <p:spPr>
              <a:xfrm flipH="1">
                <a:off x="1076311" y="2694160"/>
                <a:ext cx="409400" cy="404205"/>
              </a:xfrm>
              <a:custGeom>
                <a:avLst/>
                <a:gdLst/>
                <a:ahLst/>
                <a:cxnLst/>
                <a:rect l="l" t="t" r="r" b="b"/>
                <a:pathLst>
                  <a:path w="5595" h="5524" extrusionOk="0">
                    <a:moveTo>
                      <a:pt x="1465" y="0"/>
                    </a:moveTo>
                    <a:cubicBezTo>
                      <a:pt x="1465" y="1575"/>
                      <a:pt x="489" y="2128"/>
                      <a:pt x="148" y="3127"/>
                    </a:cubicBezTo>
                    <a:cubicBezTo>
                      <a:pt x="89" y="3295"/>
                      <a:pt x="49" y="3474"/>
                      <a:pt x="35" y="3674"/>
                    </a:cubicBezTo>
                    <a:cubicBezTo>
                      <a:pt x="1" y="4150"/>
                      <a:pt x="110" y="4734"/>
                      <a:pt x="467" y="5524"/>
                    </a:cubicBezTo>
                    <a:lnTo>
                      <a:pt x="5013" y="5524"/>
                    </a:lnTo>
                    <a:cubicBezTo>
                      <a:pt x="5449" y="4781"/>
                      <a:pt x="5594" y="4182"/>
                      <a:pt x="5569" y="3673"/>
                    </a:cubicBezTo>
                    <a:cubicBezTo>
                      <a:pt x="5560" y="3476"/>
                      <a:pt x="5524" y="3294"/>
                      <a:pt x="5469" y="3121"/>
                    </a:cubicBezTo>
                    <a:cubicBezTo>
                      <a:pt x="5114" y="1966"/>
                      <a:pt x="3931" y="1248"/>
                      <a:pt x="3931" y="0"/>
                    </a:cubicBezTo>
                    <a:close/>
                  </a:path>
                </a:pathLst>
              </a:custGeom>
              <a:solidFill>
                <a:srgbClr val="ECE8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1554;p32">
                <a:extLst>
                  <a:ext uri="{FF2B5EF4-FFF2-40B4-BE49-F238E27FC236}">
                    <a16:creationId xmlns:a16="http://schemas.microsoft.com/office/drawing/2014/main" id="{9CE29674-66B8-2515-5820-0E8846A2B092}"/>
                  </a:ext>
                </a:extLst>
              </p:cNvPr>
              <p:cNvSpPr/>
              <p:nvPr/>
            </p:nvSpPr>
            <p:spPr>
              <a:xfrm flipH="1">
                <a:off x="1159508" y="2694160"/>
                <a:ext cx="326203" cy="404205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5524" extrusionOk="0">
                    <a:moveTo>
                      <a:pt x="1465" y="0"/>
                    </a:moveTo>
                    <a:cubicBezTo>
                      <a:pt x="1465" y="1575"/>
                      <a:pt x="489" y="2128"/>
                      <a:pt x="147" y="3127"/>
                    </a:cubicBezTo>
                    <a:cubicBezTo>
                      <a:pt x="89" y="3295"/>
                      <a:pt x="49" y="3474"/>
                      <a:pt x="35" y="3674"/>
                    </a:cubicBezTo>
                    <a:cubicBezTo>
                      <a:pt x="1" y="4150"/>
                      <a:pt x="110" y="4734"/>
                      <a:pt x="467" y="5524"/>
                    </a:cubicBezTo>
                    <a:lnTo>
                      <a:pt x="3877" y="5524"/>
                    </a:lnTo>
                    <a:cubicBezTo>
                      <a:pt x="4313" y="4781"/>
                      <a:pt x="4458" y="4182"/>
                      <a:pt x="4433" y="3673"/>
                    </a:cubicBezTo>
                    <a:cubicBezTo>
                      <a:pt x="4422" y="3476"/>
                      <a:pt x="4388" y="3294"/>
                      <a:pt x="4333" y="3121"/>
                    </a:cubicBezTo>
                    <a:cubicBezTo>
                      <a:pt x="3978" y="1966"/>
                      <a:pt x="2794" y="1248"/>
                      <a:pt x="27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1555;p32">
                <a:extLst>
                  <a:ext uri="{FF2B5EF4-FFF2-40B4-BE49-F238E27FC236}">
                    <a16:creationId xmlns:a16="http://schemas.microsoft.com/office/drawing/2014/main" id="{44F32DEA-CDC7-FCF3-986A-EC3F029418E3}"/>
                  </a:ext>
                </a:extLst>
              </p:cNvPr>
              <p:cNvSpPr/>
              <p:nvPr/>
            </p:nvSpPr>
            <p:spPr>
              <a:xfrm flipH="1">
                <a:off x="1107410" y="2010296"/>
                <a:ext cx="150077" cy="683797"/>
              </a:xfrm>
              <a:custGeom>
                <a:avLst/>
                <a:gdLst/>
                <a:ahLst/>
                <a:cxnLst/>
                <a:rect l="l" t="t" r="r" b="b"/>
                <a:pathLst>
                  <a:path w="2051" h="9345" extrusionOk="0">
                    <a:moveTo>
                      <a:pt x="1813" y="0"/>
                    </a:moveTo>
                    <a:cubicBezTo>
                      <a:pt x="1701" y="0"/>
                      <a:pt x="1460" y="746"/>
                      <a:pt x="1107" y="2318"/>
                    </a:cubicBezTo>
                    <a:cubicBezTo>
                      <a:pt x="0" y="7237"/>
                      <a:pt x="246" y="9345"/>
                      <a:pt x="246" y="9345"/>
                    </a:cubicBezTo>
                    <a:lnTo>
                      <a:pt x="621" y="9345"/>
                    </a:lnTo>
                    <a:cubicBezTo>
                      <a:pt x="1704" y="3377"/>
                      <a:pt x="2051" y="0"/>
                      <a:pt x="1813" y="0"/>
                    </a:cubicBezTo>
                    <a:close/>
                  </a:path>
                </a:pathLst>
              </a:custGeom>
              <a:solidFill>
                <a:srgbClr val="718A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1556;p32">
                <a:extLst>
                  <a:ext uri="{FF2B5EF4-FFF2-40B4-BE49-F238E27FC236}">
                    <a16:creationId xmlns:a16="http://schemas.microsoft.com/office/drawing/2014/main" id="{E50511F6-F8EA-BE79-B000-0C987A346C89}"/>
                  </a:ext>
                </a:extLst>
              </p:cNvPr>
              <p:cNvSpPr/>
              <p:nvPr/>
            </p:nvSpPr>
            <p:spPr>
              <a:xfrm flipH="1">
                <a:off x="1327146" y="2451010"/>
                <a:ext cx="127320" cy="243079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3322" extrusionOk="0">
                    <a:moveTo>
                      <a:pt x="329" y="1"/>
                    </a:moveTo>
                    <a:cubicBezTo>
                      <a:pt x="0" y="1"/>
                      <a:pt x="409" y="1094"/>
                      <a:pt x="1259" y="3322"/>
                    </a:cubicBezTo>
                    <a:lnTo>
                      <a:pt x="1526" y="3322"/>
                    </a:lnTo>
                    <a:cubicBezTo>
                      <a:pt x="1526" y="3322"/>
                      <a:pt x="1740" y="1009"/>
                      <a:pt x="774" y="248"/>
                    </a:cubicBezTo>
                    <a:cubicBezTo>
                      <a:pt x="566" y="83"/>
                      <a:pt x="420" y="1"/>
                      <a:pt x="329" y="1"/>
                    </a:cubicBezTo>
                    <a:close/>
                  </a:path>
                </a:pathLst>
              </a:custGeom>
              <a:solidFill>
                <a:srgbClr val="718A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1557;p32">
                <a:extLst>
                  <a:ext uri="{FF2B5EF4-FFF2-40B4-BE49-F238E27FC236}">
                    <a16:creationId xmlns:a16="http://schemas.microsoft.com/office/drawing/2014/main" id="{C6C6A3D4-940F-F153-D921-302D371373F8}"/>
                  </a:ext>
                </a:extLst>
              </p:cNvPr>
              <p:cNvSpPr/>
              <p:nvPr/>
            </p:nvSpPr>
            <p:spPr>
              <a:xfrm flipH="1">
                <a:off x="1120801" y="2485328"/>
                <a:ext cx="126442" cy="208761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2853" extrusionOk="0">
                    <a:moveTo>
                      <a:pt x="1533" y="0"/>
                    </a:moveTo>
                    <a:cubicBezTo>
                      <a:pt x="1330" y="0"/>
                      <a:pt x="667" y="1004"/>
                      <a:pt x="1" y="2853"/>
                    </a:cubicBezTo>
                    <a:lnTo>
                      <a:pt x="481" y="2853"/>
                    </a:lnTo>
                    <a:cubicBezTo>
                      <a:pt x="1506" y="906"/>
                      <a:pt x="1727" y="0"/>
                      <a:pt x="1533" y="0"/>
                    </a:cubicBezTo>
                    <a:close/>
                  </a:path>
                </a:pathLst>
              </a:custGeom>
              <a:solidFill>
                <a:srgbClr val="718A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1558;p32">
                <a:extLst>
                  <a:ext uri="{FF2B5EF4-FFF2-40B4-BE49-F238E27FC236}">
                    <a16:creationId xmlns:a16="http://schemas.microsoft.com/office/drawing/2014/main" id="{99F70BA8-B318-22F9-58AC-5E53671D8CFF}"/>
                  </a:ext>
                </a:extLst>
              </p:cNvPr>
              <p:cNvSpPr/>
              <p:nvPr/>
            </p:nvSpPr>
            <p:spPr>
              <a:xfrm flipH="1">
                <a:off x="1078213" y="2862968"/>
                <a:ext cx="404937" cy="101929"/>
              </a:xfrm>
              <a:custGeom>
                <a:avLst/>
                <a:gdLst/>
                <a:ahLst/>
                <a:cxnLst/>
                <a:rect l="l" t="t" r="r" b="b"/>
                <a:pathLst>
                  <a:path w="5534" h="1393" extrusionOk="0">
                    <a:moveTo>
                      <a:pt x="1491" y="0"/>
                    </a:moveTo>
                    <a:cubicBezTo>
                      <a:pt x="1034" y="0"/>
                      <a:pt x="801" y="305"/>
                      <a:pt x="632" y="528"/>
                    </a:cubicBezTo>
                    <a:cubicBezTo>
                      <a:pt x="466" y="746"/>
                      <a:pt x="381" y="836"/>
                      <a:pt x="216" y="836"/>
                    </a:cubicBezTo>
                    <a:cubicBezTo>
                      <a:pt x="177" y="836"/>
                      <a:pt x="144" y="830"/>
                      <a:pt x="112" y="821"/>
                    </a:cubicBezTo>
                    <a:cubicBezTo>
                      <a:pt x="54" y="988"/>
                      <a:pt x="14" y="1167"/>
                      <a:pt x="1" y="1367"/>
                    </a:cubicBezTo>
                    <a:cubicBezTo>
                      <a:pt x="66" y="1383"/>
                      <a:pt x="138" y="1392"/>
                      <a:pt x="216" y="1392"/>
                    </a:cubicBezTo>
                    <a:cubicBezTo>
                      <a:pt x="673" y="1392"/>
                      <a:pt x="906" y="1088"/>
                      <a:pt x="1076" y="865"/>
                    </a:cubicBezTo>
                    <a:cubicBezTo>
                      <a:pt x="1241" y="646"/>
                      <a:pt x="1326" y="557"/>
                      <a:pt x="1491" y="557"/>
                    </a:cubicBezTo>
                    <a:cubicBezTo>
                      <a:pt x="1655" y="557"/>
                      <a:pt x="1739" y="646"/>
                      <a:pt x="1906" y="865"/>
                    </a:cubicBezTo>
                    <a:cubicBezTo>
                      <a:pt x="2076" y="1088"/>
                      <a:pt x="2308" y="1392"/>
                      <a:pt x="2764" y="1392"/>
                    </a:cubicBezTo>
                    <a:cubicBezTo>
                      <a:pt x="3220" y="1392"/>
                      <a:pt x="3453" y="1088"/>
                      <a:pt x="3623" y="865"/>
                    </a:cubicBezTo>
                    <a:cubicBezTo>
                      <a:pt x="3788" y="646"/>
                      <a:pt x="3874" y="557"/>
                      <a:pt x="4038" y="557"/>
                    </a:cubicBezTo>
                    <a:cubicBezTo>
                      <a:pt x="4202" y="557"/>
                      <a:pt x="4286" y="646"/>
                      <a:pt x="4454" y="865"/>
                    </a:cubicBezTo>
                    <a:cubicBezTo>
                      <a:pt x="4623" y="1088"/>
                      <a:pt x="4856" y="1392"/>
                      <a:pt x="5312" y="1392"/>
                    </a:cubicBezTo>
                    <a:cubicBezTo>
                      <a:pt x="5393" y="1392"/>
                      <a:pt x="5467" y="1383"/>
                      <a:pt x="5534" y="1366"/>
                    </a:cubicBezTo>
                    <a:cubicBezTo>
                      <a:pt x="5524" y="1169"/>
                      <a:pt x="5489" y="987"/>
                      <a:pt x="5434" y="814"/>
                    </a:cubicBezTo>
                    <a:cubicBezTo>
                      <a:pt x="5398" y="829"/>
                      <a:pt x="5358" y="836"/>
                      <a:pt x="5312" y="836"/>
                    </a:cubicBezTo>
                    <a:cubicBezTo>
                      <a:pt x="5148" y="836"/>
                      <a:pt x="5063" y="746"/>
                      <a:pt x="4896" y="528"/>
                    </a:cubicBezTo>
                    <a:cubicBezTo>
                      <a:pt x="4728" y="305"/>
                      <a:pt x="4495" y="0"/>
                      <a:pt x="4038" y="0"/>
                    </a:cubicBezTo>
                    <a:cubicBezTo>
                      <a:pt x="3581" y="0"/>
                      <a:pt x="3348" y="305"/>
                      <a:pt x="3180" y="528"/>
                    </a:cubicBezTo>
                    <a:cubicBezTo>
                      <a:pt x="3013" y="746"/>
                      <a:pt x="2929" y="836"/>
                      <a:pt x="2764" y="836"/>
                    </a:cubicBezTo>
                    <a:cubicBezTo>
                      <a:pt x="2599" y="836"/>
                      <a:pt x="2516" y="746"/>
                      <a:pt x="2349" y="528"/>
                    </a:cubicBezTo>
                    <a:cubicBezTo>
                      <a:pt x="2179" y="305"/>
                      <a:pt x="1947" y="0"/>
                      <a:pt x="1491" y="0"/>
                    </a:cubicBezTo>
                    <a:close/>
                  </a:path>
                </a:pathLst>
              </a:custGeom>
              <a:solidFill>
                <a:srgbClr val="EBE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1559;p32">
                <a:extLst>
                  <a:ext uri="{FF2B5EF4-FFF2-40B4-BE49-F238E27FC236}">
                    <a16:creationId xmlns:a16="http://schemas.microsoft.com/office/drawing/2014/main" id="{D5B935D7-D0DC-10C2-3934-F9B7B132BBC8}"/>
                  </a:ext>
                </a:extLst>
              </p:cNvPr>
              <p:cNvSpPr/>
              <p:nvPr/>
            </p:nvSpPr>
            <p:spPr>
              <a:xfrm flipH="1">
                <a:off x="1002469" y="3088337"/>
                <a:ext cx="610990" cy="69368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948" extrusionOk="0">
                    <a:moveTo>
                      <a:pt x="0" y="1"/>
                    </a:moveTo>
                    <a:lnTo>
                      <a:pt x="0" y="947"/>
                    </a:lnTo>
                    <a:lnTo>
                      <a:pt x="8349" y="947"/>
                    </a:lnTo>
                    <a:lnTo>
                      <a:pt x="8349" y="1"/>
                    </a:lnTo>
                    <a:close/>
                  </a:path>
                </a:pathLst>
              </a:custGeom>
              <a:solidFill>
                <a:srgbClr val="C19E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91" name="Google Shape;1342;p31">
            <a:extLst>
              <a:ext uri="{FF2B5EF4-FFF2-40B4-BE49-F238E27FC236}">
                <a16:creationId xmlns:a16="http://schemas.microsoft.com/office/drawing/2014/main" id="{C7908EB5-6CED-AF8F-5037-FCB9674C82F3}"/>
              </a:ext>
            </a:extLst>
          </p:cNvPr>
          <p:cNvGrpSpPr/>
          <p:nvPr/>
        </p:nvGrpSpPr>
        <p:grpSpPr>
          <a:xfrm>
            <a:off x="2008980" y="1703084"/>
            <a:ext cx="1998351" cy="2907222"/>
            <a:chOff x="6353330" y="1695700"/>
            <a:chExt cx="2134783" cy="3055056"/>
          </a:xfrm>
        </p:grpSpPr>
        <p:sp>
          <p:nvSpPr>
            <p:cNvPr id="592" name="Google Shape;1343;p31">
              <a:extLst>
                <a:ext uri="{FF2B5EF4-FFF2-40B4-BE49-F238E27FC236}">
                  <a16:creationId xmlns:a16="http://schemas.microsoft.com/office/drawing/2014/main" id="{4CD3DB4D-5880-8B21-3147-E7F0AD908E55}"/>
                </a:ext>
              </a:extLst>
            </p:cNvPr>
            <p:cNvSpPr/>
            <p:nvPr/>
          </p:nvSpPr>
          <p:spPr>
            <a:xfrm flipH="1">
              <a:off x="7452292" y="4704672"/>
              <a:ext cx="492085" cy="24653"/>
            </a:xfrm>
            <a:custGeom>
              <a:avLst/>
              <a:gdLst/>
              <a:ahLst/>
              <a:cxnLst/>
              <a:rect l="l" t="t" r="r" b="b"/>
              <a:pathLst>
                <a:path w="5549" h="278" extrusionOk="0">
                  <a:moveTo>
                    <a:pt x="1" y="278"/>
                  </a:moveTo>
                  <a:lnTo>
                    <a:pt x="5545" y="278"/>
                  </a:lnTo>
                  <a:lnTo>
                    <a:pt x="5548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1344;p31">
              <a:extLst>
                <a:ext uri="{FF2B5EF4-FFF2-40B4-BE49-F238E27FC236}">
                  <a16:creationId xmlns:a16="http://schemas.microsoft.com/office/drawing/2014/main" id="{869501CF-807C-C10D-62D9-62E1AC2A0A3D}"/>
                </a:ext>
              </a:extLst>
            </p:cNvPr>
            <p:cNvSpPr/>
            <p:nvPr/>
          </p:nvSpPr>
          <p:spPr>
            <a:xfrm flipH="1">
              <a:off x="6744018" y="4704672"/>
              <a:ext cx="478074" cy="24653"/>
            </a:xfrm>
            <a:custGeom>
              <a:avLst/>
              <a:gdLst/>
              <a:ahLst/>
              <a:cxnLst/>
              <a:rect l="l" t="t" r="r" b="b"/>
              <a:pathLst>
                <a:path w="5391" h="278" extrusionOk="0">
                  <a:moveTo>
                    <a:pt x="1" y="278"/>
                  </a:moveTo>
                  <a:lnTo>
                    <a:pt x="5391" y="278"/>
                  </a:lnTo>
                  <a:lnTo>
                    <a:pt x="539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4" name="Google Shape;1345;p31">
              <a:extLst>
                <a:ext uri="{FF2B5EF4-FFF2-40B4-BE49-F238E27FC236}">
                  <a16:creationId xmlns:a16="http://schemas.microsoft.com/office/drawing/2014/main" id="{0E90BB92-EAD7-3CE7-D947-760E2E7DE593}"/>
                </a:ext>
              </a:extLst>
            </p:cNvPr>
            <p:cNvGrpSpPr/>
            <p:nvPr/>
          </p:nvGrpSpPr>
          <p:grpSpPr>
            <a:xfrm>
              <a:off x="6353330" y="1695700"/>
              <a:ext cx="2134783" cy="3055056"/>
              <a:chOff x="6552140" y="1695700"/>
              <a:chExt cx="2134783" cy="3055056"/>
            </a:xfrm>
          </p:grpSpPr>
          <p:grpSp>
            <p:nvGrpSpPr>
              <p:cNvPr id="595" name="Google Shape;1346;p31">
                <a:extLst>
                  <a:ext uri="{FF2B5EF4-FFF2-40B4-BE49-F238E27FC236}">
                    <a16:creationId xmlns:a16="http://schemas.microsoft.com/office/drawing/2014/main" id="{32704DE9-DDCA-8E81-93D6-7993B65177DE}"/>
                  </a:ext>
                </a:extLst>
              </p:cNvPr>
              <p:cNvGrpSpPr/>
              <p:nvPr/>
            </p:nvGrpSpPr>
            <p:grpSpPr>
              <a:xfrm>
                <a:off x="7529906" y="3054911"/>
                <a:ext cx="1157017" cy="1695846"/>
                <a:chOff x="6690102" y="2206739"/>
                <a:chExt cx="787194" cy="1153793"/>
              </a:xfrm>
            </p:grpSpPr>
            <p:sp>
              <p:nvSpPr>
                <p:cNvPr id="670" name="Google Shape;1347;p31">
                  <a:extLst>
                    <a:ext uri="{FF2B5EF4-FFF2-40B4-BE49-F238E27FC236}">
                      <a16:creationId xmlns:a16="http://schemas.microsoft.com/office/drawing/2014/main" id="{4BDF4746-03B4-2531-DD97-7A1654A4339F}"/>
                    </a:ext>
                  </a:extLst>
                </p:cNvPr>
                <p:cNvSpPr/>
                <p:nvPr/>
              </p:nvSpPr>
              <p:spPr>
                <a:xfrm rot="-900050">
                  <a:off x="7040061" y="2822022"/>
                  <a:ext cx="140524" cy="52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1348;p31">
                  <a:extLst>
                    <a:ext uri="{FF2B5EF4-FFF2-40B4-BE49-F238E27FC236}">
                      <a16:creationId xmlns:a16="http://schemas.microsoft.com/office/drawing/2014/main" id="{6FE701DB-24A4-6818-0778-9DE7644F0057}"/>
                    </a:ext>
                  </a:extLst>
                </p:cNvPr>
                <p:cNvSpPr/>
                <p:nvPr/>
              </p:nvSpPr>
              <p:spPr>
                <a:xfrm>
                  <a:off x="6690102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1349;p31">
                  <a:extLst>
                    <a:ext uri="{FF2B5EF4-FFF2-40B4-BE49-F238E27FC236}">
                      <a16:creationId xmlns:a16="http://schemas.microsoft.com/office/drawing/2014/main" id="{304208F5-B82E-09B5-0CEA-5BA3CA687C68}"/>
                    </a:ext>
                  </a:extLst>
                </p:cNvPr>
                <p:cNvSpPr/>
                <p:nvPr/>
              </p:nvSpPr>
              <p:spPr>
                <a:xfrm flipH="1">
                  <a:off x="7313906" y="2831200"/>
                  <a:ext cx="140520" cy="52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10619" extrusionOk="0">
                      <a:moveTo>
                        <a:pt x="1633" y="0"/>
                      </a:moveTo>
                      <a:lnTo>
                        <a:pt x="0" y="10618"/>
                      </a:lnTo>
                      <a:lnTo>
                        <a:pt x="592" y="10618"/>
                      </a:lnTo>
                      <a:lnTo>
                        <a:pt x="2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73" name="Google Shape;1350;p31">
                  <a:extLst>
                    <a:ext uri="{FF2B5EF4-FFF2-40B4-BE49-F238E27FC236}">
                      <a16:creationId xmlns:a16="http://schemas.microsoft.com/office/drawing/2014/main" id="{FFE74F3F-5638-B160-46F4-11B06A1D27F4}"/>
                    </a:ext>
                  </a:extLst>
                </p:cNvPr>
                <p:cNvGrpSpPr/>
                <p:nvPr/>
              </p:nvGrpSpPr>
              <p:grpSpPr>
                <a:xfrm>
                  <a:off x="6784074" y="2206739"/>
                  <a:ext cx="693222" cy="636392"/>
                  <a:chOff x="6784074" y="2206739"/>
                  <a:chExt cx="693222" cy="636392"/>
                </a:xfrm>
              </p:grpSpPr>
              <p:sp>
                <p:nvSpPr>
                  <p:cNvPr id="674" name="Google Shape;1351;p31">
                    <a:extLst>
                      <a:ext uri="{FF2B5EF4-FFF2-40B4-BE49-F238E27FC236}">
                        <a16:creationId xmlns:a16="http://schemas.microsoft.com/office/drawing/2014/main" id="{615025D5-4651-EC17-B667-0380B328657F}"/>
                      </a:ext>
                    </a:extLst>
                  </p:cNvPr>
                  <p:cNvSpPr/>
                  <p:nvPr/>
                </p:nvSpPr>
                <p:spPr>
                  <a:xfrm>
                    <a:off x="6784421" y="2206739"/>
                    <a:ext cx="406990" cy="599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10" h="12093" extrusionOk="0">
                        <a:moveTo>
                          <a:pt x="3828" y="1"/>
                        </a:moveTo>
                        <a:cubicBezTo>
                          <a:pt x="1850" y="1"/>
                          <a:pt x="222" y="1582"/>
                          <a:pt x="176" y="3571"/>
                        </a:cubicBezTo>
                        <a:lnTo>
                          <a:pt x="27" y="9905"/>
                        </a:lnTo>
                        <a:cubicBezTo>
                          <a:pt x="1" y="11010"/>
                          <a:pt x="875" y="11926"/>
                          <a:pt x="1980" y="11953"/>
                        </a:cubicBezTo>
                        <a:lnTo>
                          <a:pt x="7968" y="12092"/>
                        </a:lnTo>
                        <a:lnTo>
                          <a:pt x="8163" y="3758"/>
                        </a:lnTo>
                        <a:cubicBezTo>
                          <a:pt x="8210" y="1739"/>
                          <a:pt x="6613" y="66"/>
                          <a:pt x="4594" y="18"/>
                        </a:cubicBezTo>
                        <a:lnTo>
                          <a:pt x="3915" y="2"/>
                        </a:lnTo>
                        <a:cubicBezTo>
                          <a:pt x="3886" y="1"/>
                          <a:pt x="3857" y="1"/>
                          <a:pt x="382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5" name="Google Shape;1352;p31">
                    <a:extLst>
                      <a:ext uri="{FF2B5EF4-FFF2-40B4-BE49-F238E27FC236}">
                        <a16:creationId xmlns:a16="http://schemas.microsoft.com/office/drawing/2014/main" id="{3A20A4A7-134F-C33E-D27C-E0FFCB933E75}"/>
                      </a:ext>
                    </a:extLst>
                  </p:cNvPr>
                  <p:cNvSpPr/>
                  <p:nvPr/>
                </p:nvSpPr>
                <p:spPr>
                  <a:xfrm>
                    <a:off x="6786305" y="2531717"/>
                    <a:ext cx="690991" cy="311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9" h="6282" extrusionOk="0">
                        <a:moveTo>
                          <a:pt x="120" y="0"/>
                        </a:moveTo>
                        <a:lnTo>
                          <a:pt x="24" y="4077"/>
                        </a:lnTo>
                        <a:cubicBezTo>
                          <a:pt x="0" y="5140"/>
                          <a:pt x="842" y="6021"/>
                          <a:pt x="1905" y="6047"/>
                        </a:cubicBezTo>
                        <a:lnTo>
                          <a:pt x="11892" y="6281"/>
                        </a:lnTo>
                        <a:cubicBezTo>
                          <a:pt x="11907" y="6281"/>
                          <a:pt x="11923" y="6281"/>
                          <a:pt x="11938" y="6281"/>
                        </a:cubicBezTo>
                        <a:cubicBezTo>
                          <a:pt x="12980" y="6281"/>
                          <a:pt x="13838" y="5448"/>
                          <a:pt x="13863" y="4400"/>
                        </a:cubicBezTo>
                        <a:lnTo>
                          <a:pt x="13913" y="2250"/>
                        </a:lnTo>
                        <a:cubicBezTo>
                          <a:pt x="13938" y="1187"/>
                          <a:pt x="13096" y="304"/>
                          <a:pt x="12032" y="279"/>
                        </a:cubicBez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6" name="Google Shape;1353;p31">
                    <a:extLst>
                      <a:ext uri="{FF2B5EF4-FFF2-40B4-BE49-F238E27FC236}">
                        <a16:creationId xmlns:a16="http://schemas.microsoft.com/office/drawing/2014/main" id="{B305EE11-0385-4C47-40C2-89ABD63F7C61}"/>
                      </a:ext>
                    </a:extLst>
                  </p:cNvPr>
                  <p:cNvSpPr/>
                  <p:nvPr/>
                </p:nvSpPr>
                <p:spPr>
                  <a:xfrm>
                    <a:off x="6844996" y="2208573"/>
                    <a:ext cx="352659" cy="5984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14" h="12072" extrusionOk="0">
                        <a:moveTo>
                          <a:pt x="3624" y="0"/>
                        </a:moveTo>
                        <a:cubicBezTo>
                          <a:pt x="1758" y="0"/>
                          <a:pt x="225" y="1490"/>
                          <a:pt x="181" y="3365"/>
                        </a:cubicBezTo>
                        <a:lnTo>
                          <a:pt x="25" y="10025"/>
                        </a:lnTo>
                        <a:cubicBezTo>
                          <a:pt x="1" y="11065"/>
                          <a:pt x="825" y="11929"/>
                          <a:pt x="1865" y="11953"/>
                        </a:cubicBezTo>
                        <a:lnTo>
                          <a:pt x="6868" y="12071"/>
                        </a:lnTo>
                        <a:lnTo>
                          <a:pt x="7069" y="3526"/>
                        </a:lnTo>
                        <a:cubicBezTo>
                          <a:pt x="7114" y="1624"/>
                          <a:pt x="5608" y="46"/>
                          <a:pt x="3706" y="1"/>
                        </a:cubicBezTo>
                        <a:cubicBezTo>
                          <a:pt x="3678" y="1"/>
                          <a:pt x="3651" y="0"/>
                          <a:pt x="362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7" name="Google Shape;1354;p31">
                    <a:extLst>
                      <a:ext uri="{FF2B5EF4-FFF2-40B4-BE49-F238E27FC236}">
                        <a16:creationId xmlns:a16="http://schemas.microsoft.com/office/drawing/2014/main" id="{5CBED7FB-44EE-9E9C-D871-019C92FFB773}"/>
                      </a:ext>
                    </a:extLst>
                  </p:cNvPr>
                  <p:cNvSpPr/>
                  <p:nvPr/>
                </p:nvSpPr>
                <p:spPr>
                  <a:xfrm>
                    <a:off x="7083580" y="2378898"/>
                    <a:ext cx="40947" cy="419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" h="847" extrusionOk="0">
                        <a:moveTo>
                          <a:pt x="413" y="0"/>
                        </a:moveTo>
                        <a:cubicBezTo>
                          <a:pt x="197" y="0"/>
                          <a:pt x="19" y="180"/>
                          <a:pt x="10" y="408"/>
                        </a:cubicBezTo>
                        <a:cubicBezTo>
                          <a:pt x="1" y="642"/>
                          <a:pt x="173" y="839"/>
                          <a:pt x="396" y="847"/>
                        </a:cubicBezTo>
                        <a:cubicBezTo>
                          <a:pt x="401" y="847"/>
                          <a:pt x="407" y="847"/>
                          <a:pt x="412" y="847"/>
                        </a:cubicBezTo>
                        <a:cubicBezTo>
                          <a:pt x="628" y="847"/>
                          <a:pt x="808" y="668"/>
                          <a:pt x="817" y="440"/>
                        </a:cubicBezTo>
                        <a:cubicBezTo>
                          <a:pt x="826" y="206"/>
                          <a:pt x="653" y="10"/>
                          <a:pt x="429" y="1"/>
                        </a:cubicBezTo>
                        <a:cubicBezTo>
                          <a:pt x="424" y="0"/>
                          <a:pt x="419" y="0"/>
                          <a:pt x="41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8" name="Google Shape;1355;p31">
                    <a:extLst>
                      <a:ext uri="{FF2B5EF4-FFF2-40B4-BE49-F238E27FC236}">
                        <a16:creationId xmlns:a16="http://schemas.microsoft.com/office/drawing/2014/main" id="{CADBB35C-3BA7-EFCB-827E-F600E725EF4B}"/>
                      </a:ext>
                    </a:extLst>
                  </p:cNvPr>
                  <p:cNvSpPr/>
                  <p:nvPr/>
                </p:nvSpPr>
                <p:spPr>
                  <a:xfrm>
                    <a:off x="6957720" y="2373892"/>
                    <a:ext cx="41046" cy="420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" h="848" extrusionOk="0">
                        <a:moveTo>
                          <a:pt x="414" y="1"/>
                        </a:moveTo>
                        <a:cubicBezTo>
                          <a:pt x="199" y="1"/>
                          <a:pt x="19" y="180"/>
                          <a:pt x="10" y="408"/>
                        </a:cubicBezTo>
                        <a:cubicBezTo>
                          <a:pt x="1" y="642"/>
                          <a:pt x="174" y="839"/>
                          <a:pt x="397" y="847"/>
                        </a:cubicBezTo>
                        <a:cubicBezTo>
                          <a:pt x="403" y="847"/>
                          <a:pt x="408" y="847"/>
                          <a:pt x="413" y="847"/>
                        </a:cubicBezTo>
                        <a:cubicBezTo>
                          <a:pt x="629" y="847"/>
                          <a:pt x="808" y="669"/>
                          <a:pt x="818" y="440"/>
                        </a:cubicBezTo>
                        <a:cubicBezTo>
                          <a:pt x="827" y="207"/>
                          <a:pt x="653" y="10"/>
                          <a:pt x="430" y="1"/>
                        </a:cubicBezTo>
                        <a:cubicBezTo>
                          <a:pt x="425" y="1"/>
                          <a:pt x="420" y="1"/>
                          <a:pt x="41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9" name="Google Shape;1356;p31">
                    <a:extLst>
                      <a:ext uri="{FF2B5EF4-FFF2-40B4-BE49-F238E27FC236}">
                        <a16:creationId xmlns:a16="http://schemas.microsoft.com/office/drawing/2014/main" id="{B9431151-5E88-BF03-E40E-1E6CC4C12D6C}"/>
                      </a:ext>
                    </a:extLst>
                  </p:cNvPr>
                  <p:cNvSpPr/>
                  <p:nvPr/>
                </p:nvSpPr>
                <p:spPr>
                  <a:xfrm>
                    <a:off x="6791163" y="2525925"/>
                    <a:ext cx="33397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7" h="6061" extrusionOk="0">
                        <a:moveTo>
                          <a:pt x="113" y="0"/>
                        </a:moveTo>
                        <a:lnTo>
                          <a:pt x="59" y="2490"/>
                        </a:lnTo>
                        <a:lnTo>
                          <a:pt x="21" y="4214"/>
                        </a:lnTo>
                        <a:cubicBezTo>
                          <a:pt x="1" y="5157"/>
                          <a:pt x="688" y="5940"/>
                          <a:pt x="1553" y="5962"/>
                        </a:cubicBezTo>
                        <a:lnTo>
                          <a:pt x="2112" y="5977"/>
                        </a:lnTo>
                        <a:lnTo>
                          <a:pt x="5397" y="6060"/>
                        </a:lnTo>
                        <a:lnTo>
                          <a:pt x="6636" y="5531"/>
                        </a:lnTo>
                        <a:lnTo>
                          <a:pt x="6718" y="1718"/>
                        </a:lnTo>
                        <a:cubicBezTo>
                          <a:pt x="6736" y="863"/>
                          <a:pt x="6114" y="153"/>
                          <a:pt x="5328" y="133"/>
                        </a:cubicBez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0" name="Google Shape;1357;p31">
                    <a:extLst>
                      <a:ext uri="{FF2B5EF4-FFF2-40B4-BE49-F238E27FC236}">
                        <a16:creationId xmlns:a16="http://schemas.microsoft.com/office/drawing/2014/main" id="{0D2FEFB3-1C25-7B4E-E86F-3E7468B9E906}"/>
                      </a:ext>
                    </a:extLst>
                  </p:cNvPr>
                  <p:cNvSpPr/>
                  <p:nvPr/>
                </p:nvSpPr>
                <p:spPr>
                  <a:xfrm>
                    <a:off x="7114313" y="2796481"/>
                    <a:ext cx="299814" cy="13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48" h="263" extrusionOk="0">
                        <a:moveTo>
                          <a:pt x="2" y="1"/>
                        </a:moveTo>
                        <a:lnTo>
                          <a:pt x="0" y="122"/>
                        </a:lnTo>
                        <a:lnTo>
                          <a:pt x="6044" y="263"/>
                        </a:lnTo>
                        <a:lnTo>
                          <a:pt x="6048" y="141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1" name="Google Shape;1358;p31">
                    <a:extLst>
                      <a:ext uri="{FF2B5EF4-FFF2-40B4-BE49-F238E27FC236}">
                        <a16:creationId xmlns:a16="http://schemas.microsoft.com/office/drawing/2014/main" id="{85B577C2-7613-8623-1521-43550610E4CA}"/>
                      </a:ext>
                    </a:extLst>
                  </p:cNvPr>
                  <p:cNvSpPr/>
                  <p:nvPr/>
                </p:nvSpPr>
                <p:spPr>
                  <a:xfrm>
                    <a:off x="6785363" y="2530584"/>
                    <a:ext cx="333920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6" h="6061" extrusionOk="0">
                        <a:moveTo>
                          <a:pt x="112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0" y="5158"/>
                          <a:pt x="686" y="5941"/>
                          <a:pt x="1552" y="5963"/>
                        </a:cubicBezTo>
                        <a:lnTo>
                          <a:pt x="2111" y="5976"/>
                        </a:lnTo>
                        <a:lnTo>
                          <a:pt x="5396" y="6061"/>
                        </a:lnTo>
                        <a:lnTo>
                          <a:pt x="6635" y="5531"/>
                        </a:lnTo>
                        <a:lnTo>
                          <a:pt x="6716" y="1719"/>
                        </a:lnTo>
                        <a:cubicBezTo>
                          <a:pt x="6736" y="864"/>
                          <a:pt x="6113" y="154"/>
                          <a:pt x="5326" y="134"/>
                        </a:cubicBezTo>
                        <a:lnTo>
                          <a:pt x="11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2" name="Google Shape;1359;p31">
                    <a:extLst>
                      <a:ext uri="{FF2B5EF4-FFF2-40B4-BE49-F238E27FC236}">
                        <a16:creationId xmlns:a16="http://schemas.microsoft.com/office/drawing/2014/main" id="{34620122-00C0-B4AF-6F8C-6AA9B85242A1}"/>
                      </a:ext>
                    </a:extLst>
                  </p:cNvPr>
                  <p:cNvSpPr/>
                  <p:nvPr/>
                </p:nvSpPr>
                <p:spPr>
                  <a:xfrm>
                    <a:off x="6784074" y="2530584"/>
                    <a:ext cx="281076" cy="3004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0" h="6061" extrusionOk="0">
                        <a:moveTo>
                          <a:pt x="111" y="1"/>
                        </a:moveTo>
                        <a:lnTo>
                          <a:pt x="58" y="2490"/>
                        </a:lnTo>
                        <a:lnTo>
                          <a:pt x="21" y="4215"/>
                        </a:lnTo>
                        <a:cubicBezTo>
                          <a:pt x="1" y="5158"/>
                          <a:pt x="676" y="5941"/>
                          <a:pt x="1529" y="5963"/>
                        </a:cubicBezTo>
                        <a:lnTo>
                          <a:pt x="2080" y="5976"/>
                        </a:lnTo>
                        <a:lnTo>
                          <a:pt x="5313" y="6061"/>
                        </a:lnTo>
                        <a:lnTo>
                          <a:pt x="5382" y="3299"/>
                        </a:lnTo>
                        <a:cubicBezTo>
                          <a:pt x="5382" y="1093"/>
                          <a:pt x="5670" y="90"/>
                          <a:pt x="3548" y="90"/>
                        </a:cubicBezTo>
                        <a:lnTo>
                          <a:pt x="111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596" name="Google Shape;1360;p31">
                <a:extLst>
                  <a:ext uri="{FF2B5EF4-FFF2-40B4-BE49-F238E27FC236}">
                    <a16:creationId xmlns:a16="http://schemas.microsoft.com/office/drawing/2014/main" id="{6F00B14C-C996-A6FD-454D-B70A2FDBD0ED}"/>
                  </a:ext>
                </a:extLst>
              </p:cNvPr>
              <p:cNvGrpSpPr/>
              <p:nvPr/>
            </p:nvGrpSpPr>
            <p:grpSpPr>
              <a:xfrm flipH="1">
                <a:off x="7576903" y="1763111"/>
                <a:ext cx="1062032" cy="635116"/>
                <a:chOff x="6617547" y="1329436"/>
                <a:chExt cx="722569" cy="432110"/>
              </a:xfrm>
            </p:grpSpPr>
            <p:grpSp>
              <p:nvGrpSpPr>
                <p:cNvPr id="653" name="Google Shape;1361;p31">
                  <a:extLst>
                    <a:ext uri="{FF2B5EF4-FFF2-40B4-BE49-F238E27FC236}">
                      <a16:creationId xmlns:a16="http://schemas.microsoft.com/office/drawing/2014/main" id="{95D3B1EB-B822-F951-EC04-2F9F4EEBE07F}"/>
                    </a:ext>
                  </a:extLst>
                </p:cNvPr>
                <p:cNvGrpSpPr/>
                <p:nvPr/>
              </p:nvGrpSpPr>
              <p:grpSpPr>
                <a:xfrm>
                  <a:off x="6854197" y="1437303"/>
                  <a:ext cx="463438" cy="295104"/>
                  <a:chOff x="6854197" y="1437303"/>
                  <a:chExt cx="463438" cy="295104"/>
                </a:xfrm>
              </p:grpSpPr>
              <p:sp>
                <p:nvSpPr>
                  <p:cNvPr id="663" name="Google Shape;1362;p31">
                    <a:extLst>
                      <a:ext uri="{FF2B5EF4-FFF2-40B4-BE49-F238E27FC236}">
                        <a16:creationId xmlns:a16="http://schemas.microsoft.com/office/drawing/2014/main" id="{A20EE9ED-DBD8-5B86-AF4B-40E6B872ADAB}"/>
                      </a:ext>
                    </a:extLst>
                  </p:cNvPr>
                  <p:cNvSpPr/>
                  <p:nvPr/>
                </p:nvSpPr>
                <p:spPr>
                  <a:xfrm>
                    <a:off x="7263055" y="1545764"/>
                    <a:ext cx="54579" cy="184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3720" extrusionOk="0">
                        <a:moveTo>
                          <a:pt x="307" y="1"/>
                        </a:moveTo>
                        <a:lnTo>
                          <a:pt x="0" y="3653"/>
                        </a:lnTo>
                        <a:lnTo>
                          <a:pt x="794" y="3719"/>
                        </a:lnTo>
                        <a:lnTo>
                          <a:pt x="1100" y="67"/>
                        </a:lnTo>
                        <a:lnTo>
                          <a:pt x="307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4" name="Google Shape;1363;p31">
                    <a:extLst>
                      <a:ext uri="{FF2B5EF4-FFF2-40B4-BE49-F238E27FC236}">
                        <a16:creationId xmlns:a16="http://schemas.microsoft.com/office/drawing/2014/main" id="{EF98FBE3-86EB-CEE7-3A21-B8ADEE96BA38}"/>
                      </a:ext>
                    </a:extLst>
                  </p:cNvPr>
                  <p:cNvSpPr/>
                  <p:nvPr/>
                </p:nvSpPr>
                <p:spPr>
                  <a:xfrm>
                    <a:off x="7194053" y="1456289"/>
                    <a:ext cx="74260" cy="273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8" h="5525" extrusionOk="0">
                        <a:moveTo>
                          <a:pt x="306" y="1"/>
                        </a:moveTo>
                        <a:lnTo>
                          <a:pt x="0" y="5458"/>
                        </a:lnTo>
                        <a:lnTo>
                          <a:pt x="1191" y="5524"/>
                        </a:lnTo>
                        <a:lnTo>
                          <a:pt x="1498" y="67"/>
                        </a:lnTo>
                        <a:lnTo>
                          <a:pt x="30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5" name="Google Shape;1364;p31">
                    <a:extLst>
                      <a:ext uri="{FF2B5EF4-FFF2-40B4-BE49-F238E27FC236}">
                        <a16:creationId xmlns:a16="http://schemas.microsoft.com/office/drawing/2014/main" id="{7990EAFD-90BF-FCDD-5570-CAD4C1834722}"/>
                      </a:ext>
                    </a:extLst>
                  </p:cNvPr>
                  <p:cNvSpPr/>
                  <p:nvPr/>
                </p:nvSpPr>
                <p:spPr>
                  <a:xfrm>
                    <a:off x="7144730" y="1507595"/>
                    <a:ext cx="54579" cy="222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1" h="4484" extrusionOk="0">
                        <a:moveTo>
                          <a:pt x="307" y="0"/>
                        </a:moveTo>
                        <a:lnTo>
                          <a:pt x="0" y="4429"/>
                        </a:lnTo>
                        <a:lnTo>
                          <a:pt x="794" y="4484"/>
                        </a:lnTo>
                        <a:lnTo>
                          <a:pt x="1100" y="55"/>
                        </a:lnTo>
                        <a:lnTo>
                          <a:pt x="307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6" name="Google Shape;1365;p31">
                    <a:extLst>
                      <a:ext uri="{FF2B5EF4-FFF2-40B4-BE49-F238E27FC236}">
                        <a16:creationId xmlns:a16="http://schemas.microsoft.com/office/drawing/2014/main" id="{F466FF29-C150-6B9B-B7CE-B46A691CB8AE}"/>
                      </a:ext>
                    </a:extLst>
                  </p:cNvPr>
                  <p:cNvSpPr/>
                  <p:nvPr/>
                </p:nvSpPr>
                <p:spPr>
                  <a:xfrm>
                    <a:off x="7050298" y="1528414"/>
                    <a:ext cx="84273" cy="203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0" h="4113" extrusionOk="0">
                        <a:moveTo>
                          <a:pt x="1184" y="1"/>
                        </a:moveTo>
                        <a:lnTo>
                          <a:pt x="1" y="154"/>
                        </a:lnTo>
                        <a:lnTo>
                          <a:pt x="517" y="4113"/>
                        </a:lnTo>
                        <a:lnTo>
                          <a:pt x="1700" y="3960"/>
                        </a:lnTo>
                        <a:lnTo>
                          <a:pt x="1184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7" name="Google Shape;1366;p31">
                    <a:extLst>
                      <a:ext uri="{FF2B5EF4-FFF2-40B4-BE49-F238E27FC236}">
                        <a16:creationId xmlns:a16="http://schemas.microsoft.com/office/drawing/2014/main" id="{75C407D8-FF28-1D28-B0A0-FA63CBFAD8EE}"/>
                      </a:ext>
                    </a:extLst>
                  </p:cNvPr>
                  <p:cNvSpPr/>
                  <p:nvPr/>
                </p:nvSpPr>
                <p:spPr>
                  <a:xfrm>
                    <a:off x="6972472" y="1437303"/>
                    <a:ext cx="93543" cy="2948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" h="5947" extrusionOk="0">
                        <a:moveTo>
                          <a:pt x="1186" y="1"/>
                        </a:moveTo>
                        <a:lnTo>
                          <a:pt x="0" y="144"/>
                        </a:lnTo>
                        <a:lnTo>
                          <a:pt x="701" y="5946"/>
                        </a:lnTo>
                        <a:lnTo>
                          <a:pt x="1886" y="5802"/>
                        </a:lnTo>
                        <a:lnTo>
                          <a:pt x="118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8" name="Google Shape;1367;p31">
                    <a:extLst>
                      <a:ext uri="{FF2B5EF4-FFF2-40B4-BE49-F238E27FC236}">
                        <a16:creationId xmlns:a16="http://schemas.microsoft.com/office/drawing/2014/main" id="{9C718E2C-7852-54D8-B92F-AC63181F5BDB}"/>
                      </a:ext>
                    </a:extLst>
                  </p:cNvPr>
                  <p:cNvSpPr/>
                  <p:nvPr/>
                </p:nvSpPr>
                <p:spPr>
                  <a:xfrm>
                    <a:off x="6923150" y="1479736"/>
                    <a:ext cx="73863" cy="251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0" h="5075" extrusionOk="0">
                        <a:moveTo>
                          <a:pt x="788" y="1"/>
                        </a:moveTo>
                        <a:lnTo>
                          <a:pt x="1" y="112"/>
                        </a:lnTo>
                        <a:lnTo>
                          <a:pt x="701" y="5074"/>
                        </a:lnTo>
                        <a:lnTo>
                          <a:pt x="1489" y="4962"/>
                        </a:lnTo>
                        <a:lnTo>
                          <a:pt x="788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9" name="Google Shape;1368;p31">
                    <a:extLst>
                      <a:ext uri="{FF2B5EF4-FFF2-40B4-BE49-F238E27FC236}">
                        <a16:creationId xmlns:a16="http://schemas.microsoft.com/office/drawing/2014/main" id="{B2770B94-51A0-8320-DB7A-CC55FE7B2C84}"/>
                      </a:ext>
                    </a:extLst>
                  </p:cNvPr>
                  <p:cNvSpPr/>
                  <p:nvPr/>
                </p:nvSpPr>
                <p:spPr>
                  <a:xfrm>
                    <a:off x="6854197" y="1459263"/>
                    <a:ext cx="93444" cy="273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5" h="5510" extrusionOk="0">
                        <a:moveTo>
                          <a:pt x="1184" y="0"/>
                        </a:moveTo>
                        <a:lnTo>
                          <a:pt x="0" y="154"/>
                        </a:lnTo>
                        <a:lnTo>
                          <a:pt x="701" y="5509"/>
                        </a:lnTo>
                        <a:lnTo>
                          <a:pt x="1884" y="5354"/>
                        </a:lnTo>
                        <a:lnTo>
                          <a:pt x="1184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54" name="Google Shape;1369;p31">
                  <a:extLst>
                    <a:ext uri="{FF2B5EF4-FFF2-40B4-BE49-F238E27FC236}">
                      <a16:creationId xmlns:a16="http://schemas.microsoft.com/office/drawing/2014/main" id="{A18930EA-D592-41FD-3D7F-FDA6BC804FD1}"/>
                    </a:ext>
                  </a:extLst>
                </p:cNvPr>
                <p:cNvGrpSpPr/>
                <p:nvPr/>
              </p:nvGrpSpPr>
              <p:grpSpPr>
                <a:xfrm>
                  <a:off x="6652013" y="1329436"/>
                  <a:ext cx="229521" cy="403074"/>
                  <a:chOff x="6522150" y="1329350"/>
                  <a:chExt cx="115750" cy="203275"/>
                </a:xfrm>
              </p:grpSpPr>
              <p:sp>
                <p:nvSpPr>
                  <p:cNvPr id="656" name="Google Shape;1370;p31">
                    <a:extLst>
                      <a:ext uri="{FF2B5EF4-FFF2-40B4-BE49-F238E27FC236}">
                        <a16:creationId xmlns:a16="http://schemas.microsoft.com/office/drawing/2014/main" id="{86D908B9-0F2E-081E-ABF5-26A0D6B1044B}"/>
                      </a:ext>
                    </a:extLst>
                  </p:cNvPr>
                  <p:cNvSpPr/>
                  <p:nvPr/>
                </p:nvSpPr>
                <p:spPr>
                  <a:xfrm>
                    <a:off x="6560975" y="1329350"/>
                    <a:ext cx="40150" cy="16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6" h="6703" extrusionOk="0">
                        <a:moveTo>
                          <a:pt x="962" y="1"/>
                        </a:moveTo>
                        <a:cubicBezTo>
                          <a:pt x="747" y="2248"/>
                          <a:pt x="426" y="4486"/>
                          <a:pt x="0" y="6702"/>
                        </a:cubicBezTo>
                        <a:lnTo>
                          <a:pt x="721" y="6503"/>
                        </a:lnTo>
                        <a:cubicBezTo>
                          <a:pt x="1518" y="4443"/>
                          <a:pt x="1605" y="2115"/>
                          <a:pt x="96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7" name="Google Shape;1371;p31">
                    <a:extLst>
                      <a:ext uri="{FF2B5EF4-FFF2-40B4-BE49-F238E27FC236}">
                        <a16:creationId xmlns:a16="http://schemas.microsoft.com/office/drawing/2014/main" id="{D3DC9932-EC4D-C7CC-5C8D-CAC18C87343F}"/>
                      </a:ext>
                    </a:extLst>
                  </p:cNvPr>
                  <p:cNvSpPr/>
                  <p:nvPr/>
                </p:nvSpPr>
                <p:spPr>
                  <a:xfrm>
                    <a:off x="6535825" y="1347425"/>
                    <a:ext cx="43400" cy="138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6" h="5538" extrusionOk="0">
                        <a:moveTo>
                          <a:pt x="964" y="0"/>
                        </a:moveTo>
                        <a:lnTo>
                          <a:pt x="964" y="0"/>
                        </a:lnTo>
                        <a:cubicBezTo>
                          <a:pt x="159" y="1618"/>
                          <a:pt x="0" y="3547"/>
                          <a:pt x="530" y="5275"/>
                        </a:cubicBezTo>
                        <a:lnTo>
                          <a:pt x="1212" y="5538"/>
                        </a:lnTo>
                        <a:cubicBezTo>
                          <a:pt x="1736" y="3742"/>
                          <a:pt x="706" y="1715"/>
                          <a:pt x="96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8" name="Google Shape;1372;p31">
                    <a:extLst>
                      <a:ext uri="{FF2B5EF4-FFF2-40B4-BE49-F238E27FC236}">
                        <a16:creationId xmlns:a16="http://schemas.microsoft.com/office/drawing/2014/main" id="{309A48BB-2190-437F-1BC9-D199CB75C35B}"/>
                      </a:ext>
                    </a:extLst>
                  </p:cNvPr>
                  <p:cNvSpPr/>
                  <p:nvPr/>
                </p:nvSpPr>
                <p:spPr>
                  <a:xfrm>
                    <a:off x="6575000" y="1374225"/>
                    <a:ext cx="62900" cy="11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6" h="4551" extrusionOk="0">
                        <a:moveTo>
                          <a:pt x="2516" y="1"/>
                        </a:moveTo>
                        <a:cubicBezTo>
                          <a:pt x="1463" y="1178"/>
                          <a:pt x="841" y="780"/>
                          <a:pt x="458" y="2739"/>
                        </a:cubicBezTo>
                        <a:cubicBezTo>
                          <a:pt x="381" y="3127"/>
                          <a:pt x="1" y="4551"/>
                          <a:pt x="471" y="4551"/>
                        </a:cubicBezTo>
                        <a:cubicBezTo>
                          <a:pt x="478" y="4551"/>
                          <a:pt x="486" y="4550"/>
                          <a:pt x="494" y="4549"/>
                        </a:cubicBezTo>
                        <a:cubicBezTo>
                          <a:pt x="1004" y="4503"/>
                          <a:pt x="1192" y="2984"/>
                          <a:pt x="1450" y="2231"/>
                        </a:cubicBezTo>
                        <a:cubicBezTo>
                          <a:pt x="1800" y="1216"/>
                          <a:pt x="2220" y="737"/>
                          <a:pt x="251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9" name="Google Shape;1373;p31">
                    <a:extLst>
                      <a:ext uri="{FF2B5EF4-FFF2-40B4-BE49-F238E27FC236}">
                        <a16:creationId xmlns:a16="http://schemas.microsoft.com/office/drawing/2014/main" id="{EFB2E69F-374E-4353-6BC6-A4C92E8377DE}"/>
                      </a:ext>
                    </a:extLst>
                  </p:cNvPr>
                  <p:cNvSpPr/>
                  <p:nvPr/>
                </p:nvSpPr>
                <p:spPr>
                  <a:xfrm>
                    <a:off x="6560775" y="1365525"/>
                    <a:ext cx="40400" cy="1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6" h="4600" extrusionOk="0">
                        <a:moveTo>
                          <a:pt x="525" y="0"/>
                        </a:moveTo>
                        <a:lnTo>
                          <a:pt x="525" y="0"/>
                        </a:lnTo>
                        <a:cubicBezTo>
                          <a:pt x="434" y="502"/>
                          <a:pt x="498" y="1019"/>
                          <a:pt x="571" y="1524"/>
                        </a:cubicBezTo>
                        <a:cubicBezTo>
                          <a:pt x="644" y="2029"/>
                          <a:pt x="727" y="2540"/>
                          <a:pt x="674" y="3048"/>
                        </a:cubicBezTo>
                        <a:cubicBezTo>
                          <a:pt x="620" y="3555"/>
                          <a:pt x="410" y="4070"/>
                          <a:pt x="0" y="4375"/>
                        </a:cubicBezTo>
                        <a:lnTo>
                          <a:pt x="991" y="4599"/>
                        </a:lnTo>
                        <a:cubicBezTo>
                          <a:pt x="1465" y="3927"/>
                          <a:pt x="1616" y="3037"/>
                          <a:pt x="1390" y="2245"/>
                        </a:cubicBezTo>
                        <a:cubicBezTo>
                          <a:pt x="1163" y="1447"/>
                          <a:pt x="629" y="824"/>
                          <a:pt x="52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0" name="Google Shape;1374;p31">
                    <a:extLst>
                      <a:ext uri="{FF2B5EF4-FFF2-40B4-BE49-F238E27FC236}">
                        <a16:creationId xmlns:a16="http://schemas.microsoft.com/office/drawing/2014/main" id="{183692DF-FD6A-2FA2-E500-BA8C264AA7F6}"/>
                      </a:ext>
                    </a:extLst>
                  </p:cNvPr>
                  <p:cNvSpPr/>
                  <p:nvPr/>
                </p:nvSpPr>
                <p:spPr>
                  <a:xfrm>
                    <a:off x="6522150" y="1365525"/>
                    <a:ext cx="41900" cy="122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6" h="4899" extrusionOk="0">
                        <a:moveTo>
                          <a:pt x="486" y="0"/>
                        </a:moveTo>
                        <a:lnTo>
                          <a:pt x="486" y="0"/>
                        </a:lnTo>
                        <a:cubicBezTo>
                          <a:pt x="1" y="2037"/>
                          <a:pt x="372" y="3631"/>
                          <a:pt x="1055" y="4899"/>
                        </a:cubicBezTo>
                        <a:lnTo>
                          <a:pt x="1676" y="4803"/>
                        </a:lnTo>
                        <a:cubicBezTo>
                          <a:pt x="1676" y="4803"/>
                          <a:pt x="970" y="1378"/>
                          <a:pt x="48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1" name="Google Shape;1375;p31">
                    <a:extLst>
                      <a:ext uri="{FF2B5EF4-FFF2-40B4-BE49-F238E27FC236}">
                        <a16:creationId xmlns:a16="http://schemas.microsoft.com/office/drawing/2014/main" id="{37D17AA6-ADDD-9818-9C6C-1086B4924EDE}"/>
                      </a:ext>
                    </a:extLst>
                  </p:cNvPr>
                  <p:cNvSpPr/>
                  <p:nvPr/>
                </p:nvSpPr>
                <p:spPr>
                  <a:xfrm>
                    <a:off x="6531250" y="1464600"/>
                    <a:ext cx="73675" cy="6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7" h="2721" extrusionOk="0">
                        <a:moveTo>
                          <a:pt x="194" y="0"/>
                        </a:moveTo>
                        <a:cubicBezTo>
                          <a:pt x="85" y="0"/>
                          <a:pt x="0" y="94"/>
                          <a:pt x="14" y="203"/>
                        </a:cubicBezTo>
                        <a:lnTo>
                          <a:pt x="320" y="2562"/>
                        </a:lnTo>
                        <a:cubicBezTo>
                          <a:pt x="332" y="2653"/>
                          <a:pt x="409" y="2720"/>
                          <a:pt x="499" y="2720"/>
                        </a:cubicBezTo>
                        <a:lnTo>
                          <a:pt x="2385" y="2720"/>
                        </a:lnTo>
                        <a:cubicBezTo>
                          <a:pt x="2474" y="2720"/>
                          <a:pt x="2550" y="2655"/>
                          <a:pt x="2563" y="2568"/>
                        </a:cubicBezTo>
                        <a:lnTo>
                          <a:pt x="2728" y="1503"/>
                        </a:lnTo>
                        <a:lnTo>
                          <a:pt x="2930" y="207"/>
                        </a:lnTo>
                        <a:cubicBezTo>
                          <a:pt x="2946" y="98"/>
                          <a:pt x="2863" y="0"/>
                          <a:pt x="275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2" name="Google Shape;1376;p31">
                    <a:extLst>
                      <a:ext uri="{FF2B5EF4-FFF2-40B4-BE49-F238E27FC236}">
                        <a16:creationId xmlns:a16="http://schemas.microsoft.com/office/drawing/2014/main" id="{A3F9EA85-632D-0BF8-617C-19706E6216C2}"/>
                      </a:ext>
                    </a:extLst>
                  </p:cNvPr>
                  <p:cNvSpPr/>
                  <p:nvPr/>
                </p:nvSpPr>
                <p:spPr>
                  <a:xfrm>
                    <a:off x="6559600" y="1464600"/>
                    <a:ext cx="45475" cy="52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9" h="2088" extrusionOk="0">
                        <a:moveTo>
                          <a:pt x="0" y="0"/>
                        </a:moveTo>
                        <a:cubicBezTo>
                          <a:pt x="434" y="1130"/>
                          <a:pt x="1006" y="1749"/>
                          <a:pt x="1515" y="2088"/>
                        </a:cubicBezTo>
                        <a:lnTo>
                          <a:pt x="1795" y="287"/>
                        </a:lnTo>
                        <a:cubicBezTo>
                          <a:pt x="1818" y="135"/>
                          <a:pt x="1701" y="0"/>
                          <a:pt x="154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55" name="Google Shape;1377;p31">
                  <a:extLst>
                    <a:ext uri="{FF2B5EF4-FFF2-40B4-BE49-F238E27FC236}">
                      <a16:creationId xmlns:a16="http://schemas.microsoft.com/office/drawing/2014/main" id="{9CE987C0-C38E-4293-D824-32773378721E}"/>
                    </a:ext>
                  </a:extLst>
                </p:cNvPr>
                <p:cNvSpPr/>
                <p:nvPr/>
              </p:nvSpPr>
              <p:spPr>
                <a:xfrm>
                  <a:off x="6617547" y="1718320"/>
                  <a:ext cx="722569" cy="4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6" h="872" extrusionOk="0">
                      <a:moveTo>
                        <a:pt x="0" y="1"/>
                      </a:moveTo>
                      <a:lnTo>
                        <a:pt x="0" y="872"/>
                      </a:lnTo>
                      <a:lnTo>
                        <a:pt x="14576" y="872"/>
                      </a:lnTo>
                      <a:lnTo>
                        <a:pt x="1457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97" name="Google Shape;1378;p31">
                <a:extLst>
                  <a:ext uri="{FF2B5EF4-FFF2-40B4-BE49-F238E27FC236}">
                    <a16:creationId xmlns:a16="http://schemas.microsoft.com/office/drawing/2014/main" id="{5FCAB7A0-7D87-66D0-5874-8D8F2E72660E}"/>
                  </a:ext>
                </a:extLst>
              </p:cNvPr>
              <p:cNvSpPr/>
              <p:nvPr/>
            </p:nvSpPr>
            <p:spPr>
              <a:xfrm flipH="1">
                <a:off x="7659463" y="4308542"/>
                <a:ext cx="474083" cy="400035"/>
              </a:xfrm>
              <a:custGeom>
                <a:avLst/>
                <a:gdLst/>
                <a:ahLst/>
                <a:cxnLst/>
                <a:rect l="l" t="t" r="r" b="b"/>
                <a:pathLst>
                  <a:path w="5346" h="4511" extrusionOk="0">
                    <a:moveTo>
                      <a:pt x="1644" y="888"/>
                    </a:moveTo>
                    <a:cubicBezTo>
                      <a:pt x="1644" y="888"/>
                      <a:pt x="218" y="2593"/>
                      <a:pt x="83" y="3787"/>
                    </a:cubicBezTo>
                    <a:cubicBezTo>
                      <a:pt x="1" y="4510"/>
                      <a:pt x="1038" y="4474"/>
                      <a:pt x="2242" y="4466"/>
                    </a:cubicBezTo>
                    <a:lnTo>
                      <a:pt x="4924" y="4445"/>
                    </a:lnTo>
                    <a:cubicBezTo>
                      <a:pt x="5226" y="4443"/>
                      <a:pt x="5345" y="4050"/>
                      <a:pt x="5094" y="3881"/>
                    </a:cubicBezTo>
                    <a:cubicBezTo>
                      <a:pt x="4984" y="3808"/>
                      <a:pt x="4826" y="3758"/>
                      <a:pt x="4598" y="3753"/>
                    </a:cubicBezTo>
                    <a:cubicBezTo>
                      <a:pt x="4598" y="3753"/>
                      <a:pt x="4009" y="3207"/>
                      <a:pt x="2613" y="2649"/>
                    </a:cubicBezTo>
                    <a:cubicBezTo>
                      <a:pt x="2613" y="2649"/>
                      <a:pt x="2483" y="1018"/>
                      <a:pt x="3067" y="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1379;p31">
                <a:extLst>
                  <a:ext uri="{FF2B5EF4-FFF2-40B4-BE49-F238E27FC236}">
                    <a16:creationId xmlns:a16="http://schemas.microsoft.com/office/drawing/2014/main" id="{512D5D87-A83E-DB58-83DB-DDC3BEA4C31D}"/>
                  </a:ext>
                </a:extLst>
              </p:cNvPr>
              <p:cNvSpPr/>
              <p:nvPr/>
            </p:nvSpPr>
            <p:spPr>
              <a:xfrm flipH="1">
                <a:off x="7564221" y="3768486"/>
                <a:ext cx="535539" cy="791558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8926" extrusionOk="0">
                    <a:moveTo>
                      <a:pt x="1" y="8925"/>
                    </a:moveTo>
                    <a:lnTo>
                      <a:pt x="3368" y="1"/>
                    </a:lnTo>
                    <a:lnTo>
                      <a:pt x="6039" y="1"/>
                    </a:lnTo>
                    <a:lnTo>
                      <a:pt x="2232" y="8739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1380;p31">
                <a:extLst>
                  <a:ext uri="{FF2B5EF4-FFF2-40B4-BE49-F238E27FC236}">
                    <a16:creationId xmlns:a16="http://schemas.microsoft.com/office/drawing/2014/main" id="{351971D9-E5A7-CB44-BFDC-F7C50EEC4F55}"/>
                  </a:ext>
                </a:extLst>
              </p:cNvPr>
              <p:cNvSpPr/>
              <p:nvPr/>
            </p:nvSpPr>
            <p:spPr>
              <a:xfrm flipH="1">
                <a:off x="7457278" y="2930734"/>
                <a:ext cx="343812" cy="837849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9448" extrusionOk="0">
                    <a:moveTo>
                      <a:pt x="2671" y="9448"/>
                    </a:moveTo>
                    <a:lnTo>
                      <a:pt x="3877" y="0"/>
                    </a:lnTo>
                    <a:lnTo>
                      <a:pt x="3877" y="0"/>
                    </a:lnTo>
                    <a:cubicBezTo>
                      <a:pt x="2272" y="0"/>
                      <a:pt x="923" y="1208"/>
                      <a:pt x="745" y="2802"/>
                    </a:cubicBezTo>
                    <a:lnTo>
                      <a:pt x="0" y="9448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1381;p31">
                <a:extLst>
                  <a:ext uri="{FF2B5EF4-FFF2-40B4-BE49-F238E27FC236}">
                    <a16:creationId xmlns:a16="http://schemas.microsoft.com/office/drawing/2014/main" id="{C7A4DF02-9877-28D7-6F28-085640A15EA3}"/>
                  </a:ext>
                </a:extLst>
              </p:cNvPr>
              <p:cNvSpPr/>
              <p:nvPr/>
            </p:nvSpPr>
            <p:spPr>
              <a:xfrm flipH="1">
                <a:off x="7959023" y="4549572"/>
                <a:ext cx="183124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750" extrusionOk="0">
                    <a:moveTo>
                      <a:pt x="522" y="1"/>
                    </a:moveTo>
                    <a:cubicBezTo>
                      <a:pt x="1808" y="1"/>
                      <a:pt x="2064" y="1750"/>
                      <a:pt x="2064" y="1750"/>
                    </a:cubicBezTo>
                    <a:lnTo>
                      <a:pt x="1" y="1750"/>
                    </a:lnTo>
                    <a:cubicBezTo>
                      <a:pt x="1" y="693"/>
                      <a:pt x="522" y="1"/>
                      <a:pt x="5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1382;p31">
                <a:extLst>
                  <a:ext uri="{FF2B5EF4-FFF2-40B4-BE49-F238E27FC236}">
                    <a16:creationId xmlns:a16="http://schemas.microsoft.com/office/drawing/2014/main" id="{C2F33A4A-4B3C-E755-D8AA-AEC3D49430BE}"/>
                  </a:ext>
                </a:extLst>
              </p:cNvPr>
              <p:cNvSpPr/>
              <p:nvPr/>
            </p:nvSpPr>
            <p:spPr>
              <a:xfrm flipH="1">
                <a:off x="7650244" y="4559948"/>
                <a:ext cx="252206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1633" extrusionOk="0">
                    <a:moveTo>
                      <a:pt x="454" y="0"/>
                    </a:moveTo>
                    <a:cubicBezTo>
                      <a:pt x="726" y="398"/>
                      <a:pt x="0" y="1633"/>
                      <a:pt x="0" y="1633"/>
                    </a:cubicBezTo>
                    <a:lnTo>
                      <a:pt x="2843" y="1633"/>
                    </a:lnTo>
                    <a:cubicBezTo>
                      <a:pt x="2780" y="665"/>
                      <a:pt x="454" y="0"/>
                      <a:pt x="4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1383;p31">
                <a:extLst>
                  <a:ext uri="{FF2B5EF4-FFF2-40B4-BE49-F238E27FC236}">
                    <a16:creationId xmlns:a16="http://schemas.microsoft.com/office/drawing/2014/main" id="{7B22EB82-C8B5-8C0D-6D21-597A40AEA07F}"/>
                  </a:ext>
                </a:extLst>
              </p:cNvPr>
              <p:cNvSpPr/>
              <p:nvPr/>
            </p:nvSpPr>
            <p:spPr>
              <a:xfrm flipH="1">
                <a:off x="7808977" y="4621846"/>
                <a:ext cx="333171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935" extrusionOk="0">
                    <a:moveTo>
                      <a:pt x="1" y="935"/>
                    </a:moveTo>
                    <a:lnTo>
                      <a:pt x="3590" y="935"/>
                    </a:lnTo>
                    <a:lnTo>
                      <a:pt x="3756" y="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1384;p31">
                <a:extLst>
                  <a:ext uri="{FF2B5EF4-FFF2-40B4-BE49-F238E27FC236}">
                    <a16:creationId xmlns:a16="http://schemas.microsoft.com/office/drawing/2014/main" id="{6CA3E3BB-82F6-513F-0F24-9092A796CD9E}"/>
                  </a:ext>
                </a:extLst>
              </p:cNvPr>
              <p:cNvSpPr/>
              <p:nvPr/>
            </p:nvSpPr>
            <p:spPr>
              <a:xfrm flipH="1">
                <a:off x="7258372" y="3264168"/>
                <a:ext cx="353390" cy="672549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7584" extrusionOk="0">
                    <a:moveTo>
                      <a:pt x="3074" y="0"/>
                    </a:moveTo>
                    <a:lnTo>
                      <a:pt x="3985" y="7583"/>
                    </a:lnTo>
                    <a:lnTo>
                      <a:pt x="1742" y="758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1385;p31">
                <a:extLst>
                  <a:ext uri="{FF2B5EF4-FFF2-40B4-BE49-F238E27FC236}">
                    <a16:creationId xmlns:a16="http://schemas.microsoft.com/office/drawing/2014/main" id="{428AB5E4-B9C0-8219-B625-EADA996EEB73}"/>
                  </a:ext>
                </a:extLst>
              </p:cNvPr>
              <p:cNvSpPr/>
              <p:nvPr/>
            </p:nvSpPr>
            <p:spPr>
              <a:xfrm flipH="1">
                <a:off x="6953848" y="4132248"/>
                <a:ext cx="483306" cy="572784"/>
              </a:xfrm>
              <a:custGeom>
                <a:avLst/>
                <a:gdLst/>
                <a:ahLst/>
                <a:cxnLst/>
                <a:rect l="l" t="t" r="r" b="b"/>
                <a:pathLst>
                  <a:path w="5450" h="6459" extrusionOk="0">
                    <a:moveTo>
                      <a:pt x="5260" y="5964"/>
                    </a:moveTo>
                    <a:cubicBezTo>
                      <a:pt x="5450" y="6139"/>
                      <a:pt x="5311" y="6458"/>
                      <a:pt x="5053" y="6456"/>
                    </a:cubicBezTo>
                    <a:cubicBezTo>
                      <a:pt x="4469" y="6453"/>
                      <a:pt x="3297" y="6443"/>
                      <a:pt x="2462" y="6437"/>
                    </a:cubicBezTo>
                    <a:cubicBezTo>
                      <a:pt x="2113" y="6434"/>
                      <a:pt x="1780" y="6433"/>
                      <a:pt x="1487" y="6416"/>
                    </a:cubicBezTo>
                    <a:cubicBezTo>
                      <a:pt x="1405" y="6410"/>
                      <a:pt x="1327" y="6405"/>
                      <a:pt x="1253" y="6395"/>
                    </a:cubicBezTo>
                    <a:cubicBezTo>
                      <a:pt x="702" y="6337"/>
                      <a:pt x="349" y="6180"/>
                      <a:pt x="403" y="5754"/>
                    </a:cubicBezTo>
                    <a:cubicBezTo>
                      <a:pt x="454" y="5357"/>
                      <a:pt x="446" y="5002"/>
                      <a:pt x="413" y="4707"/>
                    </a:cubicBezTo>
                    <a:cubicBezTo>
                      <a:pt x="407" y="4647"/>
                      <a:pt x="399" y="4589"/>
                      <a:pt x="390" y="4534"/>
                    </a:cubicBezTo>
                    <a:cubicBezTo>
                      <a:pt x="323" y="4087"/>
                      <a:pt x="0" y="0"/>
                      <a:pt x="0" y="0"/>
                    </a:cubicBezTo>
                    <a:lnTo>
                      <a:pt x="2175" y="2223"/>
                    </a:lnTo>
                    <a:lnTo>
                      <a:pt x="2333" y="4405"/>
                    </a:lnTo>
                    <a:cubicBezTo>
                      <a:pt x="3662" y="4961"/>
                      <a:pt x="4730" y="5788"/>
                      <a:pt x="4730" y="5788"/>
                    </a:cubicBezTo>
                    <a:cubicBezTo>
                      <a:pt x="4994" y="5797"/>
                      <a:pt x="5158" y="5869"/>
                      <a:pt x="5260" y="5964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1386;p31">
                <a:extLst>
                  <a:ext uri="{FF2B5EF4-FFF2-40B4-BE49-F238E27FC236}">
                    <a16:creationId xmlns:a16="http://schemas.microsoft.com/office/drawing/2014/main" id="{5D648BD8-4FC7-5DB9-6418-55B77940DD9D}"/>
                  </a:ext>
                </a:extLst>
              </p:cNvPr>
              <p:cNvSpPr/>
              <p:nvPr/>
            </p:nvSpPr>
            <p:spPr>
              <a:xfrm flipH="1">
                <a:off x="7230263" y="3936622"/>
                <a:ext cx="227109" cy="61304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6913" extrusionOk="0">
                    <a:moveTo>
                      <a:pt x="2561" y="6611"/>
                    </a:moveTo>
                    <a:lnTo>
                      <a:pt x="2244" y="0"/>
                    </a:lnTo>
                    <a:lnTo>
                      <a:pt x="1" y="0"/>
                    </a:lnTo>
                    <a:lnTo>
                      <a:pt x="641" y="6913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1387;p31">
                <a:extLst>
                  <a:ext uri="{FF2B5EF4-FFF2-40B4-BE49-F238E27FC236}">
                    <a16:creationId xmlns:a16="http://schemas.microsoft.com/office/drawing/2014/main" id="{CB646C9C-2523-8BA9-5B56-322C4AB06D81}"/>
                  </a:ext>
                </a:extLst>
              </p:cNvPr>
              <p:cNvSpPr/>
              <p:nvPr/>
            </p:nvSpPr>
            <p:spPr>
              <a:xfrm flipH="1">
                <a:off x="7236028" y="4549572"/>
                <a:ext cx="188888" cy="155190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1750" extrusionOk="0">
                    <a:moveTo>
                      <a:pt x="275" y="1"/>
                    </a:moveTo>
                    <a:cubicBezTo>
                      <a:pt x="1562" y="1"/>
                      <a:pt x="2129" y="1750"/>
                      <a:pt x="2129" y="1750"/>
                    </a:cubicBezTo>
                    <a:lnTo>
                      <a:pt x="66" y="1750"/>
                    </a:lnTo>
                    <a:cubicBezTo>
                      <a:pt x="1" y="591"/>
                      <a:pt x="275" y="1"/>
                      <a:pt x="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1388;p31">
                <a:extLst>
                  <a:ext uri="{FF2B5EF4-FFF2-40B4-BE49-F238E27FC236}">
                    <a16:creationId xmlns:a16="http://schemas.microsoft.com/office/drawing/2014/main" id="{0E41EC8C-DD78-4100-8CB0-0399C5FCFBCB}"/>
                  </a:ext>
                </a:extLst>
              </p:cNvPr>
              <p:cNvSpPr/>
              <p:nvPr/>
            </p:nvSpPr>
            <p:spPr>
              <a:xfrm flipH="1">
                <a:off x="6941970" y="4559948"/>
                <a:ext cx="225247" cy="144814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1633" extrusionOk="0">
                    <a:moveTo>
                      <a:pt x="164" y="0"/>
                    </a:moveTo>
                    <a:cubicBezTo>
                      <a:pt x="507" y="398"/>
                      <a:pt x="1" y="1633"/>
                      <a:pt x="1" y="1633"/>
                    </a:cubicBezTo>
                    <a:lnTo>
                      <a:pt x="2540" y="1633"/>
                    </a:lnTo>
                    <a:cubicBezTo>
                      <a:pt x="2304" y="665"/>
                      <a:pt x="164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1389;p31">
                <a:extLst>
                  <a:ext uri="{FF2B5EF4-FFF2-40B4-BE49-F238E27FC236}">
                    <a16:creationId xmlns:a16="http://schemas.microsoft.com/office/drawing/2014/main" id="{120F6C2E-4447-F10F-E720-DAAE07DAE786}"/>
                  </a:ext>
                </a:extLst>
              </p:cNvPr>
              <p:cNvSpPr/>
              <p:nvPr/>
            </p:nvSpPr>
            <p:spPr>
              <a:xfrm flipH="1">
                <a:off x="7088465" y="4621846"/>
                <a:ext cx="330688" cy="82916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935" extrusionOk="0">
                    <a:moveTo>
                      <a:pt x="1" y="935"/>
                    </a:moveTo>
                    <a:lnTo>
                      <a:pt x="3729" y="935"/>
                    </a:lnTo>
                    <a:lnTo>
                      <a:pt x="3729" y="1"/>
                    </a:lnTo>
                    <a:lnTo>
                      <a:pt x="68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1390;p31">
                <a:extLst>
                  <a:ext uri="{FF2B5EF4-FFF2-40B4-BE49-F238E27FC236}">
                    <a16:creationId xmlns:a16="http://schemas.microsoft.com/office/drawing/2014/main" id="{D20D396B-5F2B-A355-0FB7-E3027D10D4EC}"/>
                  </a:ext>
                </a:extLst>
              </p:cNvPr>
              <p:cNvSpPr/>
              <p:nvPr/>
            </p:nvSpPr>
            <p:spPr>
              <a:xfrm flipH="1">
                <a:off x="7122961" y="2156566"/>
                <a:ext cx="315080" cy="476655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5375" extrusionOk="0">
                    <a:moveTo>
                      <a:pt x="2070" y="4806"/>
                    </a:moveTo>
                    <a:cubicBezTo>
                      <a:pt x="1888" y="5165"/>
                      <a:pt x="1526" y="5366"/>
                      <a:pt x="1152" y="5372"/>
                    </a:cubicBezTo>
                    <a:cubicBezTo>
                      <a:pt x="955" y="5374"/>
                      <a:pt x="754" y="5322"/>
                      <a:pt x="574" y="5207"/>
                    </a:cubicBezTo>
                    <a:cubicBezTo>
                      <a:pt x="168" y="4952"/>
                      <a:pt x="0" y="4466"/>
                      <a:pt x="122" y="4032"/>
                    </a:cubicBezTo>
                    <a:cubicBezTo>
                      <a:pt x="154" y="3918"/>
                      <a:pt x="206" y="3807"/>
                      <a:pt x="279" y="3705"/>
                    </a:cubicBezTo>
                    <a:lnTo>
                      <a:pt x="2919" y="6"/>
                    </a:lnTo>
                    <a:lnTo>
                      <a:pt x="2922" y="0"/>
                    </a:lnTo>
                    <a:lnTo>
                      <a:pt x="3552" y="341"/>
                    </a:lnTo>
                    <a:cubicBezTo>
                      <a:pt x="3552" y="341"/>
                      <a:pt x="3283" y="2437"/>
                      <a:pt x="2070" y="4806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1391;p31">
                <a:extLst>
                  <a:ext uri="{FF2B5EF4-FFF2-40B4-BE49-F238E27FC236}">
                    <a16:creationId xmlns:a16="http://schemas.microsoft.com/office/drawing/2014/main" id="{A72729DA-A36E-7665-7B8F-8F2413B5BFF9}"/>
                  </a:ext>
                </a:extLst>
              </p:cNvPr>
              <p:cNvSpPr/>
              <p:nvPr/>
            </p:nvSpPr>
            <p:spPr>
              <a:xfrm flipH="1">
                <a:off x="6893021" y="2128011"/>
                <a:ext cx="119186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68" extrusionOk="0">
                    <a:moveTo>
                      <a:pt x="1288" y="239"/>
                    </a:moveTo>
                    <a:lnTo>
                      <a:pt x="800" y="532"/>
                    </a:lnTo>
                    <a:lnTo>
                      <a:pt x="1" y="568"/>
                    </a:lnTo>
                    <a:lnTo>
                      <a:pt x="227" y="149"/>
                    </a:lnTo>
                    <a:lnTo>
                      <a:pt x="632" y="207"/>
                    </a:lnTo>
                    <a:lnTo>
                      <a:pt x="1182" y="18"/>
                    </a:lnTo>
                    <a:cubicBezTo>
                      <a:pt x="1231" y="1"/>
                      <a:pt x="1286" y="20"/>
                      <a:pt x="1315" y="64"/>
                    </a:cubicBezTo>
                    <a:lnTo>
                      <a:pt x="1326" y="80"/>
                    </a:lnTo>
                    <a:cubicBezTo>
                      <a:pt x="1337" y="99"/>
                      <a:pt x="1344" y="121"/>
                      <a:pt x="1343" y="141"/>
                    </a:cubicBezTo>
                    <a:cubicBezTo>
                      <a:pt x="1343" y="180"/>
                      <a:pt x="1323" y="218"/>
                      <a:pt x="1288" y="2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1392;p31">
                <a:extLst>
                  <a:ext uri="{FF2B5EF4-FFF2-40B4-BE49-F238E27FC236}">
                    <a16:creationId xmlns:a16="http://schemas.microsoft.com/office/drawing/2014/main" id="{271459B0-4C63-BEC7-56E5-94C3B5D3021F}"/>
                  </a:ext>
                </a:extLst>
              </p:cNvPr>
              <p:cNvSpPr/>
              <p:nvPr/>
            </p:nvSpPr>
            <p:spPr>
              <a:xfrm flipH="1">
                <a:off x="6876970" y="2139184"/>
                <a:ext cx="171862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793" extrusionOk="0">
                    <a:moveTo>
                      <a:pt x="1857" y="290"/>
                    </a:moveTo>
                    <a:lnTo>
                      <a:pt x="1069" y="717"/>
                    </a:lnTo>
                    <a:lnTo>
                      <a:pt x="954" y="779"/>
                    </a:lnTo>
                    <a:lnTo>
                      <a:pt x="106" y="793"/>
                    </a:lnTo>
                    <a:lnTo>
                      <a:pt x="1" y="254"/>
                    </a:lnTo>
                    <a:lnTo>
                      <a:pt x="1015" y="309"/>
                    </a:lnTo>
                    <a:lnTo>
                      <a:pt x="1729" y="18"/>
                    </a:lnTo>
                    <a:cubicBezTo>
                      <a:pt x="1771" y="1"/>
                      <a:pt x="1817" y="3"/>
                      <a:pt x="1857" y="23"/>
                    </a:cubicBezTo>
                    <a:cubicBezTo>
                      <a:pt x="1872" y="33"/>
                      <a:pt x="1887" y="43"/>
                      <a:pt x="1899" y="57"/>
                    </a:cubicBezTo>
                    <a:cubicBezTo>
                      <a:pt x="1923" y="84"/>
                      <a:pt x="1935" y="117"/>
                      <a:pt x="1936" y="151"/>
                    </a:cubicBezTo>
                    <a:cubicBezTo>
                      <a:pt x="1938" y="206"/>
                      <a:pt x="1911" y="261"/>
                      <a:pt x="1857" y="290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1393;p31">
                <a:extLst>
                  <a:ext uri="{FF2B5EF4-FFF2-40B4-BE49-F238E27FC236}">
                    <a16:creationId xmlns:a16="http://schemas.microsoft.com/office/drawing/2014/main" id="{745D540B-4F00-4015-DD48-6E50D90ACDB8}"/>
                  </a:ext>
                </a:extLst>
              </p:cNvPr>
              <p:cNvSpPr/>
              <p:nvPr/>
            </p:nvSpPr>
            <p:spPr>
              <a:xfrm flipH="1">
                <a:off x="6876970" y="2152575"/>
                <a:ext cx="127788" cy="50282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567" extrusionOk="0">
                    <a:moveTo>
                      <a:pt x="1360" y="139"/>
                    </a:moveTo>
                    <a:lnTo>
                      <a:pt x="572" y="566"/>
                    </a:lnTo>
                    <a:lnTo>
                      <a:pt x="0" y="487"/>
                    </a:lnTo>
                    <a:lnTo>
                      <a:pt x="606" y="426"/>
                    </a:lnTo>
                    <a:lnTo>
                      <a:pt x="1439" y="0"/>
                    </a:lnTo>
                    <a:cubicBezTo>
                      <a:pt x="1441" y="55"/>
                      <a:pt x="1414" y="110"/>
                      <a:pt x="1360" y="13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1394;p31">
                <a:extLst>
                  <a:ext uri="{FF2B5EF4-FFF2-40B4-BE49-F238E27FC236}">
                    <a16:creationId xmlns:a16="http://schemas.microsoft.com/office/drawing/2014/main" id="{9840C485-518F-C015-C015-643FE60CD758}"/>
                  </a:ext>
                </a:extLst>
              </p:cNvPr>
              <p:cNvSpPr/>
              <p:nvPr/>
            </p:nvSpPr>
            <p:spPr>
              <a:xfrm flipH="1">
                <a:off x="6860031" y="2168626"/>
                <a:ext cx="217887" cy="100297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131" extrusionOk="0">
                    <a:moveTo>
                      <a:pt x="2427" y="249"/>
                    </a:moveTo>
                    <a:cubicBezTo>
                      <a:pt x="2415" y="271"/>
                      <a:pt x="2399" y="289"/>
                      <a:pt x="2376" y="304"/>
                    </a:cubicBezTo>
                    <a:lnTo>
                      <a:pt x="2293" y="362"/>
                    </a:lnTo>
                    <a:lnTo>
                      <a:pt x="1844" y="669"/>
                    </a:lnTo>
                    <a:lnTo>
                      <a:pt x="1423" y="828"/>
                    </a:lnTo>
                    <a:lnTo>
                      <a:pt x="626" y="1131"/>
                    </a:lnTo>
                    <a:lnTo>
                      <a:pt x="1" y="191"/>
                    </a:lnTo>
                    <a:lnTo>
                      <a:pt x="1426" y="390"/>
                    </a:lnTo>
                    <a:lnTo>
                      <a:pt x="2227" y="26"/>
                    </a:lnTo>
                    <a:cubicBezTo>
                      <a:pt x="2292" y="0"/>
                      <a:pt x="2366" y="18"/>
                      <a:pt x="2411" y="72"/>
                    </a:cubicBezTo>
                    <a:cubicBezTo>
                      <a:pt x="2453" y="125"/>
                      <a:pt x="2456" y="194"/>
                      <a:pt x="2427" y="249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1395;p31">
                <a:extLst>
                  <a:ext uri="{FF2B5EF4-FFF2-40B4-BE49-F238E27FC236}">
                    <a16:creationId xmlns:a16="http://schemas.microsoft.com/office/drawing/2014/main" id="{920E95BD-44C6-276A-FA42-6A508ACB578C}"/>
                  </a:ext>
                </a:extLst>
              </p:cNvPr>
              <p:cNvSpPr/>
              <p:nvPr/>
            </p:nvSpPr>
            <p:spPr>
              <a:xfrm flipH="1">
                <a:off x="6879986" y="2204364"/>
                <a:ext cx="118743" cy="37689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425" extrusionOk="0">
                    <a:moveTo>
                      <a:pt x="1338" y="1"/>
                    </a:moveTo>
                    <a:lnTo>
                      <a:pt x="951" y="266"/>
                    </a:lnTo>
                    <a:lnTo>
                      <a:pt x="530" y="425"/>
                    </a:lnTo>
                    <a:lnTo>
                      <a:pt x="1" y="209"/>
                    </a:lnTo>
                    <a:lnTo>
                      <a:pt x="696" y="200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1396;p31">
                <a:extLst>
                  <a:ext uri="{FF2B5EF4-FFF2-40B4-BE49-F238E27FC236}">
                    <a16:creationId xmlns:a16="http://schemas.microsoft.com/office/drawing/2014/main" id="{CEA7D8BF-EF52-F160-4111-CF93744F7FD0}"/>
                  </a:ext>
                </a:extLst>
              </p:cNvPr>
              <p:cNvSpPr/>
              <p:nvPr/>
            </p:nvSpPr>
            <p:spPr>
              <a:xfrm flipH="1">
                <a:off x="6874753" y="2208354"/>
                <a:ext cx="147741" cy="60568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683" extrusionOk="0">
                    <a:moveTo>
                      <a:pt x="0" y="683"/>
                    </a:moveTo>
                    <a:lnTo>
                      <a:pt x="1008" y="596"/>
                    </a:lnTo>
                    <a:lnTo>
                      <a:pt x="1596" y="223"/>
                    </a:lnTo>
                    <a:cubicBezTo>
                      <a:pt x="1651" y="189"/>
                      <a:pt x="1666" y="117"/>
                      <a:pt x="1629" y="64"/>
                    </a:cubicBezTo>
                    <a:cubicBezTo>
                      <a:pt x="1598" y="17"/>
                      <a:pt x="1536" y="0"/>
                      <a:pt x="1485" y="25"/>
                    </a:cubicBezTo>
                    <a:lnTo>
                      <a:pt x="1015" y="256"/>
                    </a:lnTo>
                    <a:lnTo>
                      <a:pt x="269" y="16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1397;p31">
                <a:extLst>
                  <a:ext uri="{FF2B5EF4-FFF2-40B4-BE49-F238E27FC236}">
                    <a16:creationId xmlns:a16="http://schemas.microsoft.com/office/drawing/2014/main" id="{A89DF631-3063-C247-5D81-3B33EB4EA59B}"/>
                  </a:ext>
                </a:extLst>
              </p:cNvPr>
              <p:cNvSpPr/>
              <p:nvPr/>
            </p:nvSpPr>
            <p:spPr>
              <a:xfrm flipH="1">
                <a:off x="6953587" y="2073384"/>
                <a:ext cx="225602" cy="88325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996" extrusionOk="0">
                    <a:moveTo>
                      <a:pt x="2495" y="267"/>
                    </a:moveTo>
                    <a:cubicBezTo>
                      <a:pt x="2471" y="312"/>
                      <a:pt x="2430" y="345"/>
                      <a:pt x="2380" y="355"/>
                    </a:cubicBezTo>
                    <a:lnTo>
                      <a:pt x="1741" y="493"/>
                    </a:lnTo>
                    <a:lnTo>
                      <a:pt x="1471" y="995"/>
                    </a:lnTo>
                    <a:lnTo>
                      <a:pt x="1" y="940"/>
                    </a:lnTo>
                    <a:cubicBezTo>
                      <a:pt x="233" y="445"/>
                      <a:pt x="716" y="115"/>
                      <a:pt x="1262" y="80"/>
                    </a:cubicBezTo>
                    <a:lnTo>
                      <a:pt x="2328" y="10"/>
                    </a:lnTo>
                    <a:cubicBezTo>
                      <a:pt x="2450" y="1"/>
                      <a:pt x="2543" y="116"/>
                      <a:pt x="2509" y="233"/>
                    </a:cubicBezTo>
                    <a:cubicBezTo>
                      <a:pt x="2506" y="245"/>
                      <a:pt x="2501" y="257"/>
                      <a:pt x="2495" y="267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1398;p31">
                <a:extLst>
                  <a:ext uri="{FF2B5EF4-FFF2-40B4-BE49-F238E27FC236}">
                    <a16:creationId xmlns:a16="http://schemas.microsoft.com/office/drawing/2014/main" id="{DAD0AC56-75C6-4F69-E3BE-405155D5316C}"/>
                  </a:ext>
                </a:extLst>
              </p:cNvPr>
              <p:cNvSpPr/>
              <p:nvPr/>
            </p:nvSpPr>
            <p:spPr>
              <a:xfrm flipH="1">
                <a:off x="6990921" y="2110896"/>
                <a:ext cx="190041" cy="157762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779" extrusionOk="0">
                    <a:moveTo>
                      <a:pt x="22" y="517"/>
                    </a:moveTo>
                    <a:cubicBezTo>
                      <a:pt x="959" y="1"/>
                      <a:pt x="2143" y="349"/>
                      <a:pt x="2143" y="349"/>
                    </a:cubicBezTo>
                    <a:lnTo>
                      <a:pt x="1778" y="1778"/>
                    </a:lnTo>
                    <a:lnTo>
                      <a:pt x="0" y="1414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1399;p31">
                <a:extLst>
                  <a:ext uri="{FF2B5EF4-FFF2-40B4-BE49-F238E27FC236}">
                    <a16:creationId xmlns:a16="http://schemas.microsoft.com/office/drawing/2014/main" id="{FA0C01C6-6ECF-E3EA-227E-5DA1FC0E20D8}"/>
                  </a:ext>
                </a:extLst>
              </p:cNvPr>
              <p:cNvSpPr/>
              <p:nvPr/>
            </p:nvSpPr>
            <p:spPr>
              <a:xfrm flipH="1">
                <a:off x="6893021" y="2135016"/>
                <a:ext cx="115018" cy="31659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357" extrusionOk="0">
                    <a:moveTo>
                      <a:pt x="1296" y="62"/>
                    </a:moveTo>
                    <a:lnTo>
                      <a:pt x="555" y="356"/>
                    </a:lnTo>
                    <a:lnTo>
                      <a:pt x="1" y="278"/>
                    </a:lnTo>
                    <a:lnTo>
                      <a:pt x="573" y="250"/>
                    </a:lnTo>
                    <a:lnTo>
                      <a:pt x="1279" y="1"/>
                    </a:lnTo>
                    <a:cubicBezTo>
                      <a:pt x="1290" y="20"/>
                      <a:pt x="1297" y="42"/>
                      <a:pt x="1296" y="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1400;p31">
                <a:extLst>
                  <a:ext uri="{FF2B5EF4-FFF2-40B4-BE49-F238E27FC236}">
                    <a16:creationId xmlns:a16="http://schemas.microsoft.com/office/drawing/2014/main" id="{B9B0A0B0-C68E-CACE-C1E1-1D9C2F8A7E96}"/>
                  </a:ext>
                </a:extLst>
              </p:cNvPr>
              <p:cNvSpPr/>
              <p:nvPr/>
            </p:nvSpPr>
            <p:spPr>
              <a:xfrm flipH="1">
                <a:off x="7029497" y="2152309"/>
                <a:ext cx="122024" cy="58706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662" extrusionOk="0">
                    <a:moveTo>
                      <a:pt x="1375" y="662"/>
                    </a:moveTo>
                    <a:cubicBezTo>
                      <a:pt x="998" y="154"/>
                      <a:pt x="585" y="0"/>
                      <a:pt x="1" y="241"/>
                    </a:cubicBezTo>
                    <a:cubicBezTo>
                      <a:pt x="1" y="241"/>
                      <a:pt x="742" y="56"/>
                      <a:pt x="1375" y="662"/>
                    </a:cubicBez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1401;p31">
                <a:extLst>
                  <a:ext uri="{FF2B5EF4-FFF2-40B4-BE49-F238E27FC236}">
                    <a16:creationId xmlns:a16="http://schemas.microsoft.com/office/drawing/2014/main" id="{85D501A9-07D7-B54E-353D-62F88E909EED}"/>
                  </a:ext>
                </a:extLst>
              </p:cNvPr>
              <p:cNvSpPr/>
              <p:nvPr/>
            </p:nvSpPr>
            <p:spPr>
              <a:xfrm flipH="1">
                <a:off x="7207468" y="2709835"/>
                <a:ext cx="536248" cy="161043"/>
              </a:xfrm>
              <a:custGeom>
                <a:avLst/>
                <a:gdLst/>
                <a:ahLst/>
                <a:cxnLst/>
                <a:rect l="l" t="t" r="r" b="b"/>
                <a:pathLst>
                  <a:path w="6047" h="1816" extrusionOk="0">
                    <a:moveTo>
                      <a:pt x="798" y="1488"/>
                    </a:moveTo>
                    <a:cubicBezTo>
                      <a:pt x="806" y="1491"/>
                      <a:pt x="814" y="1495"/>
                      <a:pt x="822" y="1498"/>
                    </a:cubicBezTo>
                    <a:lnTo>
                      <a:pt x="2429" y="1590"/>
                    </a:lnTo>
                    <a:lnTo>
                      <a:pt x="4960" y="1735"/>
                    </a:lnTo>
                    <a:cubicBezTo>
                      <a:pt x="6047" y="1816"/>
                      <a:pt x="5770" y="963"/>
                      <a:pt x="5125" y="370"/>
                    </a:cubicBezTo>
                    <a:cubicBezTo>
                      <a:pt x="5110" y="356"/>
                      <a:pt x="5097" y="342"/>
                      <a:pt x="5081" y="330"/>
                    </a:cubicBezTo>
                    <a:cubicBezTo>
                      <a:pt x="5040" y="292"/>
                      <a:pt x="4995" y="255"/>
                      <a:pt x="4949" y="221"/>
                    </a:cubicBezTo>
                    <a:lnTo>
                      <a:pt x="4382" y="182"/>
                    </a:lnTo>
                    <a:lnTo>
                      <a:pt x="1636" y="1"/>
                    </a:lnTo>
                    <a:cubicBezTo>
                      <a:pt x="1516" y="25"/>
                      <a:pt x="1405" y="52"/>
                      <a:pt x="1304" y="82"/>
                    </a:cubicBezTo>
                    <a:cubicBezTo>
                      <a:pt x="0" y="462"/>
                      <a:pt x="170" y="1224"/>
                      <a:pt x="798" y="14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1402;p31">
                <a:extLst>
                  <a:ext uri="{FF2B5EF4-FFF2-40B4-BE49-F238E27FC236}">
                    <a16:creationId xmlns:a16="http://schemas.microsoft.com/office/drawing/2014/main" id="{2468AEC7-9561-E07E-10D0-16EE2970B2BD}"/>
                  </a:ext>
                </a:extLst>
              </p:cNvPr>
              <p:cNvSpPr/>
              <p:nvPr/>
            </p:nvSpPr>
            <p:spPr>
              <a:xfrm flipH="1">
                <a:off x="7213764" y="2215803"/>
                <a:ext cx="530750" cy="661819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7463" extrusionOk="0">
                    <a:moveTo>
                      <a:pt x="661" y="7462"/>
                    </a:moveTo>
                    <a:lnTo>
                      <a:pt x="2438" y="7161"/>
                    </a:lnTo>
                    <a:lnTo>
                      <a:pt x="5140" y="6701"/>
                    </a:lnTo>
                    <a:lnTo>
                      <a:pt x="5134" y="5941"/>
                    </a:lnTo>
                    <a:lnTo>
                      <a:pt x="5134" y="5910"/>
                    </a:lnTo>
                    <a:lnTo>
                      <a:pt x="5123" y="4489"/>
                    </a:lnTo>
                    <a:lnTo>
                      <a:pt x="5115" y="3251"/>
                    </a:lnTo>
                    <a:cubicBezTo>
                      <a:pt x="5866" y="2874"/>
                      <a:pt x="5985" y="1850"/>
                      <a:pt x="5341" y="1311"/>
                    </a:cubicBezTo>
                    <a:lnTo>
                      <a:pt x="3812" y="28"/>
                    </a:lnTo>
                    <a:lnTo>
                      <a:pt x="340" y="3"/>
                    </a:lnTo>
                    <a:lnTo>
                      <a:pt x="83" y="1"/>
                    </a:lnTo>
                    <a:cubicBezTo>
                      <a:pt x="0" y="602"/>
                      <a:pt x="82" y="1211"/>
                      <a:pt x="245" y="1781"/>
                    </a:cubicBezTo>
                    <a:cubicBezTo>
                      <a:pt x="424" y="2415"/>
                      <a:pt x="706" y="3001"/>
                      <a:pt x="973" y="3469"/>
                    </a:cubicBezTo>
                    <a:cubicBezTo>
                      <a:pt x="1353" y="4133"/>
                      <a:pt x="1706" y="4562"/>
                      <a:pt x="1706" y="4562"/>
                    </a:cubicBezTo>
                    <a:lnTo>
                      <a:pt x="1313" y="5653"/>
                    </a:lnTo>
                    <a:lnTo>
                      <a:pt x="807" y="705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1403;p31">
                <a:extLst>
                  <a:ext uri="{FF2B5EF4-FFF2-40B4-BE49-F238E27FC236}">
                    <a16:creationId xmlns:a16="http://schemas.microsoft.com/office/drawing/2014/main" id="{A2F856C9-8D9D-4909-B95E-34B7393705B9}"/>
                  </a:ext>
                </a:extLst>
              </p:cNvPr>
              <p:cNvSpPr/>
              <p:nvPr/>
            </p:nvSpPr>
            <p:spPr>
              <a:xfrm flipH="1">
                <a:off x="7368427" y="2498424"/>
                <a:ext cx="97105" cy="274642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3097" fill="none" extrusionOk="0">
                    <a:moveTo>
                      <a:pt x="961" y="3097"/>
                    </a:moveTo>
                    <a:cubicBezTo>
                      <a:pt x="1094" y="2436"/>
                      <a:pt x="655" y="2385"/>
                      <a:pt x="655" y="2385"/>
                    </a:cubicBezTo>
                    <a:lnTo>
                      <a:pt x="0" y="1"/>
                    </a:lnTo>
                  </a:path>
                </a:pathLst>
              </a:custGeom>
              <a:noFill/>
              <a:ln w="475" cap="flat" cmpd="sng">
                <a:solidFill>
                  <a:srgbClr val="BD4B39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1404;p31">
                <a:extLst>
                  <a:ext uri="{FF2B5EF4-FFF2-40B4-BE49-F238E27FC236}">
                    <a16:creationId xmlns:a16="http://schemas.microsoft.com/office/drawing/2014/main" id="{5D9216D8-135B-E77C-8953-BA041DCD8B8C}"/>
                  </a:ext>
                </a:extLst>
              </p:cNvPr>
              <p:cNvSpPr/>
              <p:nvPr/>
            </p:nvSpPr>
            <p:spPr>
              <a:xfrm flipH="1">
                <a:off x="7289142" y="2373652"/>
                <a:ext cx="433734" cy="36899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161" extrusionOk="0">
                    <a:moveTo>
                      <a:pt x="1" y="1"/>
                    </a:moveTo>
                    <a:cubicBezTo>
                      <a:pt x="180" y="635"/>
                      <a:pt x="462" y="1221"/>
                      <a:pt x="729" y="1689"/>
                    </a:cubicBezTo>
                    <a:lnTo>
                      <a:pt x="2311" y="1847"/>
                    </a:lnTo>
                    <a:cubicBezTo>
                      <a:pt x="2311" y="1847"/>
                      <a:pt x="3465" y="3487"/>
                      <a:pt x="4890" y="4161"/>
                    </a:cubicBezTo>
                    <a:lnTo>
                      <a:pt x="4890" y="4130"/>
                    </a:lnTo>
                    <a:lnTo>
                      <a:pt x="4879" y="2709"/>
                    </a:lnTo>
                    <a:lnTo>
                      <a:pt x="3132" y="60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1405;p31">
                <a:extLst>
                  <a:ext uri="{FF2B5EF4-FFF2-40B4-BE49-F238E27FC236}">
                    <a16:creationId xmlns:a16="http://schemas.microsoft.com/office/drawing/2014/main" id="{83DFBF81-B643-B52F-E86D-8A3851C69F1B}"/>
                  </a:ext>
                </a:extLst>
              </p:cNvPr>
              <p:cNvSpPr/>
              <p:nvPr/>
            </p:nvSpPr>
            <p:spPr>
              <a:xfrm flipH="1">
                <a:off x="7035698" y="2261562"/>
                <a:ext cx="528001" cy="558684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6300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903" y="3891"/>
                      <a:pt x="2758" y="4939"/>
                      <a:pt x="3704" y="5666"/>
                    </a:cubicBezTo>
                    <a:cubicBezTo>
                      <a:pt x="4530" y="6299"/>
                      <a:pt x="5735" y="5855"/>
                      <a:pt x="5953" y="4837"/>
                    </a:cubicBezTo>
                    <a:lnTo>
                      <a:pt x="2891" y="1600"/>
                    </a:ln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1406;p31">
                <a:extLst>
                  <a:ext uri="{FF2B5EF4-FFF2-40B4-BE49-F238E27FC236}">
                    <a16:creationId xmlns:a16="http://schemas.microsoft.com/office/drawing/2014/main" id="{74DC80CD-9360-E2B7-911C-B681C18335E2}"/>
                  </a:ext>
                </a:extLst>
              </p:cNvPr>
              <p:cNvSpPr/>
              <p:nvPr/>
            </p:nvSpPr>
            <p:spPr>
              <a:xfrm flipH="1">
                <a:off x="7352906" y="2261562"/>
                <a:ext cx="210792" cy="277923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3134" extrusionOk="0">
                    <a:moveTo>
                      <a:pt x="289" y="1560"/>
                    </a:moveTo>
                    <a:cubicBezTo>
                      <a:pt x="551" y="2006"/>
                      <a:pt x="908" y="2567"/>
                      <a:pt x="1335" y="3134"/>
                    </a:cubicBezTo>
                    <a:cubicBezTo>
                      <a:pt x="1608" y="3127"/>
                      <a:pt x="1866" y="3103"/>
                      <a:pt x="2097" y="3061"/>
                    </a:cubicBezTo>
                    <a:cubicBezTo>
                      <a:pt x="1828" y="2174"/>
                      <a:pt x="2085" y="1525"/>
                      <a:pt x="2376" y="910"/>
                    </a:cubicBezTo>
                    <a:lnTo>
                      <a:pt x="2009" y="417"/>
                    </a:lnTo>
                    <a:cubicBezTo>
                      <a:pt x="1807" y="147"/>
                      <a:pt x="1496" y="0"/>
                      <a:pt x="1178" y="0"/>
                    </a:cubicBezTo>
                    <a:cubicBezTo>
                      <a:pt x="996" y="0"/>
                      <a:pt x="814" y="48"/>
                      <a:pt x="647" y="148"/>
                    </a:cubicBezTo>
                    <a:cubicBezTo>
                      <a:pt x="160" y="441"/>
                      <a:pt x="1" y="1069"/>
                      <a:pt x="289" y="15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1407;p31">
                <a:extLst>
                  <a:ext uri="{FF2B5EF4-FFF2-40B4-BE49-F238E27FC236}">
                    <a16:creationId xmlns:a16="http://schemas.microsoft.com/office/drawing/2014/main" id="{277EFA76-EC86-2B39-C72A-F6C5DF343E6B}"/>
                  </a:ext>
                </a:extLst>
              </p:cNvPr>
              <p:cNvSpPr/>
              <p:nvPr/>
            </p:nvSpPr>
            <p:spPr>
              <a:xfrm flipH="1">
                <a:off x="7378090" y="1969453"/>
                <a:ext cx="218508" cy="357292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4029" extrusionOk="0">
                    <a:moveTo>
                      <a:pt x="2464" y="730"/>
                    </a:moveTo>
                    <a:lnTo>
                      <a:pt x="1802" y="4028"/>
                    </a:lnTo>
                    <a:lnTo>
                      <a:pt x="0" y="3196"/>
                    </a:lnTo>
                    <a:lnTo>
                      <a:pt x="335" y="152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1408;p31">
                <a:extLst>
                  <a:ext uri="{FF2B5EF4-FFF2-40B4-BE49-F238E27FC236}">
                    <a16:creationId xmlns:a16="http://schemas.microsoft.com/office/drawing/2014/main" id="{69B2E217-4D45-E8AB-5A3E-BA7C1C5E8B6A}"/>
                  </a:ext>
                </a:extLst>
              </p:cNvPr>
              <p:cNvSpPr/>
              <p:nvPr/>
            </p:nvSpPr>
            <p:spPr>
              <a:xfrm flipH="1">
                <a:off x="7282670" y="1786685"/>
                <a:ext cx="336452" cy="398528"/>
              </a:xfrm>
              <a:custGeom>
                <a:avLst/>
                <a:gdLst/>
                <a:ahLst/>
                <a:cxnLst/>
                <a:rect l="l" t="t" r="r" b="b"/>
                <a:pathLst>
                  <a:path w="3794" h="4494" extrusionOk="0">
                    <a:moveTo>
                      <a:pt x="119" y="979"/>
                    </a:moveTo>
                    <a:lnTo>
                      <a:pt x="303" y="1729"/>
                    </a:lnTo>
                    <a:lnTo>
                      <a:pt x="387" y="2071"/>
                    </a:lnTo>
                    <a:lnTo>
                      <a:pt x="612" y="2989"/>
                    </a:lnTo>
                    <a:cubicBezTo>
                      <a:pt x="734" y="3484"/>
                      <a:pt x="1104" y="3882"/>
                      <a:pt x="1589" y="4038"/>
                    </a:cubicBezTo>
                    <a:lnTo>
                      <a:pt x="2344" y="4282"/>
                    </a:lnTo>
                    <a:cubicBezTo>
                      <a:pt x="2998" y="4493"/>
                      <a:pt x="3676" y="4044"/>
                      <a:pt x="3741" y="3359"/>
                    </a:cubicBezTo>
                    <a:cubicBezTo>
                      <a:pt x="3790" y="2858"/>
                      <a:pt x="3794" y="2271"/>
                      <a:pt x="3607" y="1647"/>
                    </a:cubicBezTo>
                    <a:cubicBezTo>
                      <a:pt x="3390" y="922"/>
                      <a:pt x="2814" y="353"/>
                      <a:pt x="2124" y="122"/>
                    </a:cubicBezTo>
                    <a:lnTo>
                      <a:pt x="2122" y="121"/>
                    </a:lnTo>
                    <a:lnTo>
                      <a:pt x="2001" y="84"/>
                    </a:lnTo>
                    <a:lnTo>
                      <a:pt x="1988" y="81"/>
                    </a:lnTo>
                    <a:cubicBezTo>
                      <a:pt x="1928" y="64"/>
                      <a:pt x="1866" y="51"/>
                      <a:pt x="1803" y="40"/>
                    </a:cubicBezTo>
                    <a:cubicBezTo>
                      <a:pt x="1656" y="12"/>
                      <a:pt x="1504" y="1"/>
                      <a:pt x="1349" y="4"/>
                    </a:cubicBezTo>
                    <a:lnTo>
                      <a:pt x="860" y="14"/>
                    </a:lnTo>
                    <a:cubicBezTo>
                      <a:pt x="362" y="26"/>
                      <a:pt x="0" y="495"/>
                      <a:pt x="119" y="979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1409;p31">
                <a:extLst>
                  <a:ext uri="{FF2B5EF4-FFF2-40B4-BE49-F238E27FC236}">
                    <a16:creationId xmlns:a16="http://schemas.microsoft.com/office/drawing/2014/main" id="{F8F7A589-AC60-D8FD-6842-BFEA801316D5}"/>
                  </a:ext>
                </a:extLst>
              </p:cNvPr>
              <p:cNvSpPr/>
              <p:nvPr/>
            </p:nvSpPr>
            <p:spPr>
              <a:xfrm flipH="1">
                <a:off x="7239399" y="1933981"/>
                <a:ext cx="113599" cy="121580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371" extrusionOk="0">
                    <a:moveTo>
                      <a:pt x="642" y="115"/>
                    </a:moveTo>
                    <a:cubicBezTo>
                      <a:pt x="712" y="496"/>
                      <a:pt x="937" y="619"/>
                      <a:pt x="1103" y="658"/>
                    </a:cubicBezTo>
                    <a:cubicBezTo>
                      <a:pt x="1210" y="682"/>
                      <a:pt x="1281" y="784"/>
                      <a:pt x="1266" y="892"/>
                    </a:cubicBezTo>
                    <a:cubicBezTo>
                      <a:pt x="1248" y="1035"/>
                      <a:pt x="1146" y="1154"/>
                      <a:pt x="1007" y="1195"/>
                    </a:cubicBezTo>
                    <a:lnTo>
                      <a:pt x="517" y="1341"/>
                    </a:lnTo>
                    <a:cubicBezTo>
                      <a:pt x="253" y="1370"/>
                      <a:pt x="21" y="1166"/>
                      <a:pt x="16" y="90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1410;p31">
                <a:extLst>
                  <a:ext uri="{FF2B5EF4-FFF2-40B4-BE49-F238E27FC236}">
                    <a16:creationId xmlns:a16="http://schemas.microsoft.com/office/drawing/2014/main" id="{8EFFA466-C2C6-C9EB-B0DB-73BE0C04697F}"/>
                  </a:ext>
                </a:extLst>
              </p:cNvPr>
              <p:cNvSpPr/>
              <p:nvPr/>
            </p:nvSpPr>
            <p:spPr>
              <a:xfrm flipH="1">
                <a:off x="7305910" y="1945775"/>
                <a:ext cx="29087" cy="62431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extrusionOk="0">
                    <a:moveTo>
                      <a:pt x="323" y="348"/>
                    </a:moveTo>
                    <a:cubicBezTo>
                      <a:pt x="328" y="541"/>
                      <a:pt x="260" y="699"/>
                      <a:pt x="172" y="701"/>
                    </a:cubicBezTo>
                    <a:cubicBezTo>
                      <a:pt x="84" y="703"/>
                      <a:pt x="10" y="548"/>
                      <a:pt x="5" y="356"/>
                    </a:cubicBezTo>
                    <a:cubicBezTo>
                      <a:pt x="1" y="163"/>
                      <a:pt x="68" y="5"/>
                      <a:pt x="156" y="3"/>
                    </a:cubicBezTo>
                    <a:cubicBezTo>
                      <a:pt x="244" y="0"/>
                      <a:pt x="319" y="155"/>
                      <a:pt x="323" y="3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1411;p31">
                <a:extLst>
                  <a:ext uri="{FF2B5EF4-FFF2-40B4-BE49-F238E27FC236}">
                    <a16:creationId xmlns:a16="http://schemas.microsoft.com/office/drawing/2014/main" id="{F176CE2B-2B37-9711-4F07-E57C1C1F5986}"/>
                  </a:ext>
                </a:extLst>
              </p:cNvPr>
              <p:cNvSpPr/>
              <p:nvPr/>
            </p:nvSpPr>
            <p:spPr>
              <a:xfrm flipH="1">
                <a:off x="7294026" y="1862328"/>
                <a:ext cx="75201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848" h="568" extrusionOk="0">
                    <a:moveTo>
                      <a:pt x="436" y="393"/>
                    </a:moveTo>
                    <a:cubicBezTo>
                      <a:pt x="104" y="568"/>
                      <a:pt x="0" y="357"/>
                      <a:pt x="234" y="186"/>
                    </a:cubicBezTo>
                    <a:cubicBezTo>
                      <a:pt x="485" y="1"/>
                      <a:pt x="847" y="175"/>
                      <a:pt x="436" y="3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1412;p31">
                <a:extLst>
                  <a:ext uri="{FF2B5EF4-FFF2-40B4-BE49-F238E27FC236}">
                    <a16:creationId xmlns:a16="http://schemas.microsoft.com/office/drawing/2014/main" id="{1A7EAB8F-0261-0F07-C048-7FFE01AE489C}"/>
                  </a:ext>
                </a:extLst>
              </p:cNvPr>
              <p:cNvSpPr/>
              <p:nvPr/>
            </p:nvSpPr>
            <p:spPr>
              <a:xfrm flipH="1">
                <a:off x="7304135" y="2060526"/>
                <a:ext cx="70678" cy="60746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85" extrusionOk="0">
                    <a:moveTo>
                      <a:pt x="1" y="55"/>
                    </a:moveTo>
                    <a:cubicBezTo>
                      <a:pt x="1" y="55"/>
                      <a:pt x="626" y="0"/>
                      <a:pt x="712" y="126"/>
                    </a:cubicBezTo>
                    <a:cubicBezTo>
                      <a:pt x="796" y="253"/>
                      <a:pt x="182" y="684"/>
                      <a:pt x="1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1413;p31">
                <a:extLst>
                  <a:ext uri="{FF2B5EF4-FFF2-40B4-BE49-F238E27FC236}">
                    <a16:creationId xmlns:a16="http://schemas.microsoft.com/office/drawing/2014/main" id="{8D760F88-8DA0-ECA7-6CEA-D3C6764EC026}"/>
                  </a:ext>
                </a:extLst>
              </p:cNvPr>
              <p:cNvSpPr/>
              <p:nvPr/>
            </p:nvSpPr>
            <p:spPr>
              <a:xfrm flipH="1">
                <a:off x="7362568" y="1709800"/>
                <a:ext cx="406775" cy="327673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3695" extrusionOk="0">
                    <a:moveTo>
                      <a:pt x="3865" y="3593"/>
                    </a:moveTo>
                    <a:cubicBezTo>
                      <a:pt x="4587" y="3106"/>
                      <a:pt x="4422" y="1551"/>
                      <a:pt x="3928" y="774"/>
                    </a:cubicBezTo>
                    <a:cubicBezTo>
                      <a:pt x="3831" y="507"/>
                      <a:pt x="1803" y="0"/>
                      <a:pt x="800" y="943"/>
                    </a:cubicBezTo>
                    <a:cubicBezTo>
                      <a:pt x="0" y="1697"/>
                      <a:pt x="959" y="3695"/>
                      <a:pt x="959" y="36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1414;p31">
                <a:extLst>
                  <a:ext uri="{FF2B5EF4-FFF2-40B4-BE49-F238E27FC236}">
                    <a16:creationId xmlns:a16="http://schemas.microsoft.com/office/drawing/2014/main" id="{38D31E67-22F1-31EE-8859-5967B71B1B4D}"/>
                  </a:ext>
                </a:extLst>
              </p:cNvPr>
              <p:cNvSpPr/>
              <p:nvPr/>
            </p:nvSpPr>
            <p:spPr>
              <a:xfrm flipH="1">
                <a:off x="7370016" y="1801406"/>
                <a:ext cx="485700" cy="713253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8043" extrusionOk="0">
                    <a:moveTo>
                      <a:pt x="160" y="7105"/>
                    </a:moveTo>
                    <a:cubicBezTo>
                      <a:pt x="1263" y="8043"/>
                      <a:pt x="3545" y="7939"/>
                      <a:pt x="4907" y="7688"/>
                    </a:cubicBezTo>
                    <a:cubicBezTo>
                      <a:pt x="4565" y="6565"/>
                      <a:pt x="5476" y="6737"/>
                      <a:pt x="5386" y="5372"/>
                    </a:cubicBezTo>
                    <a:cubicBezTo>
                      <a:pt x="5326" y="4471"/>
                      <a:pt x="4373" y="4790"/>
                      <a:pt x="4715" y="2759"/>
                    </a:cubicBezTo>
                    <a:lnTo>
                      <a:pt x="1691" y="1"/>
                    </a:lnTo>
                    <a:cubicBezTo>
                      <a:pt x="694" y="1212"/>
                      <a:pt x="2137" y="3507"/>
                      <a:pt x="1094" y="4632"/>
                    </a:cubicBezTo>
                    <a:cubicBezTo>
                      <a:pt x="383" y="5397"/>
                      <a:pt x="0" y="6552"/>
                      <a:pt x="160" y="7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1415;p31">
                <a:extLst>
                  <a:ext uri="{FF2B5EF4-FFF2-40B4-BE49-F238E27FC236}">
                    <a16:creationId xmlns:a16="http://schemas.microsoft.com/office/drawing/2014/main" id="{7642A3DB-8DA2-E2CA-94CA-EA02019DA2DE}"/>
                  </a:ext>
                </a:extLst>
              </p:cNvPr>
              <p:cNvSpPr/>
              <p:nvPr/>
            </p:nvSpPr>
            <p:spPr>
              <a:xfrm flipH="1">
                <a:off x="7707797" y="2031794"/>
                <a:ext cx="180996" cy="386822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4362" fill="none" extrusionOk="0">
                    <a:moveTo>
                      <a:pt x="1" y="4361"/>
                    </a:moveTo>
                    <a:cubicBezTo>
                      <a:pt x="17" y="2171"/>
                      <a:pt x="2040" y="2125"/>
                      <a:pt x="1960" y="1"/>
                    </a:cubicBezTo>
                  </a:path>
                </a:pathLst>
              </a:custGeom>
              <a:solidFill>
                <a:schemeClr val="dk1"/>
              </a:solidFill>
              <a:ln w="950" cap="flat" cmpd="sng">
                <a:solidFill>
                  <a:srgbClr val="000000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1416;p31">
                <a:extLst>
                  <a:ext uri="{FF2B5EF4-FFF2-40B4-BE49-F238E27FC236}">
                    <a16:creationId xmlns:a16="http://schemas.microsoft.com/office/drawing/2014/main" id="{F610C04E-E881-6588-4F84-D0110559AACD}"/>
                  </a:ext>
                </a:extLst>
              </p:cNvPr>
              <p:cNvSpPr/>
              <p:nvPr/>
            </p:nvSpPr>
            <p:spPr>
              <a:xfrm flipH="1">
                <a:off x="7405051" y="1933981"/>
                <a:ext cx="102159" cy="191992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2165" extrusionOk="0">
                    <a:moveTo>
                      <a:pt x="1152" y="856"/>
                    </a:moveTo>
                    <a:cubicBezTo>
                      <a:pt x="601" y="1"/>
                      <a:pt x="1" y="610"/>
                      <a:pt x="186" y="1387"/>
                    </a:cubicBezTo>
                    <a:cubicBezTo>
                      <a:pt x="371" y="2165"/>
                      <a:pt x="1037" y="1815"/>
                      <a:pt x="1037" y="1815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1417;p31">
                <a:extLst>
                  <a:ext uri="{FF2B5EF4-FFF2-40B4-BE49-F238E27FC236}">
                    <a16:creationId xmlns:a16="http://schemas.microsoft.com/office/drawing/2014/main" id="{5DF1902E-D27E-AB07-E9AA-C335DFDC8BAA}"/>
                  </a:ext>
                </a:extLst>
              </p:cNvPr>
              <p:cNvSpPr/>
              <p:nvPr/>
            </p:nvSpPr>
            <p:spPr>
              <a:xfrm flipH="1">
                <a:off x="7425892" y="2031794"/>
                <a:ext cx="22436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424" fill="none" extrusionOk="0">
                    <a:moveTo>
                      <a:pt x="252" y="424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E2A8A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1418;p31">
                <a:extLst>
                  <a:ext uri="{FF2B5EF4-FFF2-40B4-BE49-F238E27FC236}">
                    <a16:creationId xmlns:a16="http://schemas.microsoft.com/office/drawing/2014/main" id="{57B8357D-0D16-A34D-F9EC-66A8ACF3CFDF}"/>
                  </a:ext>
                </a:extLst>
              </p:cNvPr>
              <p:cNvSpPr/>
              <p:nvPr/>
            </p:nvSpPr>
            <p:spPr>
              <a:xfrm flipH="1">
                <a:off x="6777555" y="2537708"/>
                <a:ext cx="499357" cy="241121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2719" extrusionOk="0">
                    <a:moveTo>
                      <a:pt x="1804" y="418"/>
                    </a:moveTo>
                    <a:lnTo>
                      <a:pt x="4985" y="0"/>
                    </a:lnTo>
                    <a:lnTo>
                      <a:pt x="5631" y="585"/>
                    </a:lnTo>
                    <a:cubicBezTo>
                      <a:pt x="5631" y="585"/>
                      <a:pt x="3758" y="2151"/>
                      <a:pt x="1736" y="2487"/>
                    </a:cubicBezTo>
                    <a:cubicBezTo>
                      <a:pt x="345" y="2719"/>
                      <a:pt x="1" y="665"/>
                      <a:pt x="1804" y="4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1419;p31">
                <a:extLst>
                  <a:ext uri="{FF2B5EF4-FFF2-40B4-BE49-F238E27FC236}">
                    <a16:creationId xmlns:a16="http://schemas.microsoft.com/office/drawing/2014/main" id="{B017D81E-2C9A-9A90-B610-A50E6D59F761}"/>
                  </a:ext>
                </a:extLst>
              </p:cNvPr>
              <p:cNvSpPr/>
              <p:nvPr/>
            </p:nvSpPr>
            <p:spPr>
              <a:xfrm flipH="1">
                <a:off x="6595059" y="2444861"/>
                <a:ext cx="247329" cy="159269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1796" extrusionOk="0">
                    <a:moveTo>
                      <a:pt x="712" y="1646"/>
                    </a:moveTo>
                    <a:lnTo>
                      <a:pt x="2789" y="0"/>
                    </a:lnTo>
                    <a:lnTo>
                      <a:pt x="0" y="406"/>
                    </a:lnTo>
                    <a:lnTo>
                      <a:pt x="39" y="179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1420;p31">
                <a:extLst>
                  <a:ext uri="{FF2B5EF4-FFF2-40B4-BE49-F238E27FC236}">
                    <a16:creationId xmlns:a16="http://schemas.microsoft.com/office/drawing/2014/main" id="{39C6F601-5E6E-955D-5A47-016000DB95D1}"/>
                  </a:ext>
                </a:extLst>
              </p:cNvPr>
              <p:cNvSpPr/>
              <p:nvPr/>
            </p:nvSpPr>
            <p:spPr>
              <a:xfrm flipH="1">
                <a:off x="6792993" y="2440250"/>
                <a:ext cx="70057" cy="5542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625" extrusionOk="0">
                    <a:moveTo>
                      <a:pt x="596" y="618"/>
                    </a:moveTo>
                    <a:lnTo>
                      <a:pt x="197" y="591"/>
                    </a:lnTo>
                    <a:cubicBezTo>
                      <a:pt x="79" y="583"/>
                      <a:pt x="0" y="465"/>
                      <a:pt x="38" y="353"/>
                    </a:cubicBezTo>
                    <a:lnTo>
                      <a:pt x="49" y="319"/>
                    </a:lnTo>
                    <a:cubicBezTo>
                      <a:pt x="120" y="107"/>
                      <a:pt x="358" y="1"/>
                      <a:pt x="563" y="91"/>
                    </a:cubicBezTo>
                    <a:cubicBezTo>
                      <a:pt x="699" y="152"/>
                      <a:pt x="788" y="288"/>
                      <a:pt x="789" y="438"/>
                    </a:cubicBezTo>
                    <a:cubicBezTo>
                      <a:pt x="789" y="542"/>
                      <a:pt x="700" y="625"/>
                      <a:pt x="596" y="618"/>
                    </a:cubicBez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1421;p31">
                <a:extLst>
                  <a:ext uri="{FF2B5EF4-FFF2-40B4-BE49-F238E27FC236}">
                    <a16:creationId xmlns:a16="http://schemas.microsoft.com/office/drawing/2014/main" id="{D78C802B-2292-8C0E-04FA-D6EF229A5558}"/>
                  </a:ext>
                </a:extLst>
              </p:cNvPr>
              <p:cNvSpPr/>
              <p:nvPr/>
            </p:nvSpPr>
            <p:spPr>
              <a:xfrm flipH="1">
                <a:off x="6552140" y="2372677"/>
                <a:ext cx="193322" cy="108988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229" extrusionOk="0">
                    <a:moveTo>
                      <a:pt x="0" y="1228"/>
                    </a:moveTo>
                    <a:lnTo>
                      <a:pt x="1695" y="814"/>
                    </a:lnTo>
                    <a:lnTo>
                      <a:pt x="1712" y="763"/>
                    </a:lnTo>
                    <a:cubicBezTo>
                      <a:pt x="1778" y="558"/>
                      <a:pt x="1930" y="394"/>
                      <a:pt x="2129" y="312"/>
                    </a:cubicBezTo>
                    <a:cubicBezTo>
                      <a:pt x="2160" y="299"/>
                      <a:pt x="2179" y="267"/>
                      <a:pt x="2176" y="234"/>
                    </a:cubicBezTo>
                    <a:cubicBezTo>
                      <a:pt x="2176" y="229"/>
                      <a:pt x="2174" y="223"/>
                      <a:pt x="2172" y="219"/>
                    </a:cubicBezTo>
                    <a:cubicBezTo>
                      <a:pt x="2132" y="84"/>
                      <a:pt x="2003" y="0"/>
                      <a:pt x="1869" y="13"/>
                    </a:cubicBezTo>
                    <a:cubicBezTo>
                      <a:pt x="1847" y="15"/>
                      <a:pt x="1825" y="21"/>
                      <a:pt x="1802" y="29"/>
                    </a:cubicBezTo>
                    <a:lnTo>
                      <a:pt x="1703" y="71"/>
                    </a:lnTo>
                    <a:lnTo>
                      <a:pt x="1692" y="76"/>
                    </a:lnTo>
                    <a:cubicBezTo>
                      <a:pt x="1521" y="149"/>
                      <a:pt x="1397" y="301"/>
                      <a:pt x="1361" y="484"/>
                    </a:cubicBezTo>
                    <a:lnTo>
                      <a:pt x="43" y="1205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1422;p31">
                <a:extLst>
                  <a:ext uri="{FF2B5EF4-FFF2-40B4-BE49-F238E27FC236}">
                    <a16:creationId xmlns:a16="http://schemas.microsoft.com/office/drawing/2014/main" id="{32457B58-A244-EE9D-8045-6035D7F0201B}"/>
                  </a:ext>
                </a:extLst>
              </p:cNvPr>
              <p:cNvSpPr/>
              <p:nvPr/>
            </p:nvSpPr>
            <p:spPr>
              <a:xfrm flipH="1">
                <a:off x="6575198" y="2378973"/>
                <a:ext cx="113333" cy="104997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184" extrusionOk="0">
                    <a:moveTo>
                      <a:pt x="1" y="1183"/>
                    </a:moveTo>
                    <a:lnTo>
                      <a:pt x="763" y="858"/>
                    </a:lnTo>
                    <a:cubicBezTo>
                      <a:pt x="850" y="516"/>
                      <a:pt x="1029" y="373"/>
                      <a:pt x="1227" y="292"/>
                    </a:cubicBezTo>
                    <a:cubicBezTo>
                      <a:pt x="1258" y="278"/>
                      <a:pt x="1278" y="246"/>
                      <a:pt x="1274" y="214"/>
                    </a:cubicBezTo>
                    <a:cubicBezTo>
                      <a:pt x="1274" y="208"/>
                      <a:pt x="1272" y="204"/>
                      <a:pt x="1271" y="198"/>
                    </a:cubicBezTo>
                    <a:cubicBezTo>
                      <a:pt x="1240" y="95"/>
                      <a:pt x="1158" y="22"/>
                      <a:pt x="1061" y="0"/>
                    </a:cubicBezTo>
                    <a:lnTo>
                      <a:pt x="1050" y="5"/>
                    </a:lnTo>
                    <a:cubicBezTo>
                      <a:pt x="879" y="78"/>
                      <a:pt x="755" y="230"/>
                      <a:pt x="719" y="413"/>
                    </a:cubicBezTo>
                    <a:lnTo>
                      <a:pt x="596" y="787"/>
                    </a:lnTo>
                    <a:close/>
                  </a:path>
                </a:pathLst>
              </a:custGeom>
              <a:solidFill>
                <a:srgbClr val="E2A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1423;p31">
                <a:extLst>
                  <a:ext uri="{FF2B5EF4-FFF2-40B4-BE49-F238E27FC236}">
                    <a16:creationId xmlns:a16="http://schemas.microsoft.com/office/drawing/2014/main" id="{0CCC09FB-7475-0A0C-EE66-574DEB150910}"/>
                  </a:ext>
                </a:extLst>
              </p:cNvPr>
              <p:cNvSpPr/>
              <p:nvPr/>
            </p:nvSpPr>
            <p:spPr>
              <a:xfrm flipH="1">
                <a:off x="6592223" y="2374273"/>
                <a:ext cx="193766" cy="111205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1254" extrusionOk="0">
                    <a:moveTo>
                      <a:pt x="1695" y="840"/>
                    </a:moveTo>
                    <a:lnTo>
                      <a:pt x="1713" y="787"/>
                    </a:lnTo>
                    <a:cubicBezTo>
                      <a:pt x="1778" y="584"/>
                      <a:pt x="1930" y="419"/>
                      <a:pt x="2129" y="338"/>
                    </a:cubicBezTo>
                    <a:cubicBezTo>
                      <a:pt x="2165" y="322"/>
                      <a:pt x="2185" y="282"/>
                      <a:pt x="2173" y="244"/>
                    </a:cubicBezTo>
                    <a:cubicBezTo>
                      <a:pt x="2125" y="86"/>
                      <a:pt x="1957" y="1"/>
                      <a:pt x="1802" y="53"/>
                    </a:cubicBezTo>
                    <a:lnTo>
                      <a:pt x="1693" y="100"/>
                    </a:lnTo>
                    <a:cubicBezTo>
                      <a:pt x="1522" y="174"/>
                      <a:pt x="1397" y="326"/>
                      <a:pt x="1360" y="509"/>
                    </a:cubicBezTo>
                    <a:lnTo>
                      <a:pt x="0" y="1254"/>
                    </a:lnTo>
                    <a:close/>
                  </a:path>
                </a:pathLst>
              </a:custGeom>
              <a:solidFill>
                <a:srgbClr val="EDC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1424;p31">
                <a:extLst>
                  <a:ext uri="{FF2B5EF4-FFF2-40B4-BE49-F238E27FC236}">
                    <a16:creationId xmlns:a16="http://schemas.microsoft.com/office/drawing/2014/main" id="{41324146-7416-AE1C-CF57-DEBB1D3564F6}"/>
                  </a:ext>
                </a:extLst>
              </p:cNvPr>
              <p:cNvSpPr/>
              <p:nvPr/>
            </p:nvSpPr>
            <p:spPr>
              <a:xfrm flipH="1">
                <a:off x="7226266" y="2772974"/>
                <a:ext cx="636368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7176" h="12638" extrusionOk="0">
                    <a:moveTo>
                      <a:pt x="1" y="12637"/>
                    </a:moveTo>
                    <a:lnTo>
                      <a:pt x="7175" y="12637"/>
                    </a:lnTo>
                    <a:lnTo>
                      <a:pt x="6403" y="1055"/>
                    </a:lnTo>
                    <a:lnTo>
                      <a:pt x="6390" y="850"/>
                    </a:lnTo>
                    <a:lnTo>
                      <a:pt x="6357" y="18"/>
                    </a:ln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2304" y="504"/>
                      <a:pt x="1849" y="1231"/>
                    </a:cubicBezTo>
                    <a:cubicBezTo>
                      <a:pt x="1483" y="1815"/>
                      <a:pt x="1099" y="2547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1425;p31">
                <a:extLst>
                  <a:ext uri="{FF2B5EF4-FFF2-40B4-BE49-F238E27FC236}">
                    <a16:creationId xmlns:a16="http://schemas.microsoft.com/office/drawing/2014/main" id="{8E3937F9-8013-B3B7-7812-28DDA417615B}"/>
                  </a:ext>
                </a:extLst>
              </p:cNvPr>
              <p:cNvSpPr/>
              <p:nvPr/>
            </p:nvSpPr>
            <p:spPr>
              <a:xfrm flipH="1">
                <a:off x="7294729" y="2772974"/>
                <a:ext cx="403937" cy="109165"/>
              </a:xfrm>
              <a:custGeom>
                <a:avLst/>
                <a:gdLst/>
                <a:ahLst/>
                <a:cxnLst/>
                <a:rect l="l" t="t" r="r" b="b"/>
                <a:pathLst>
                  <a:path w="4555" h="1231" extrusionOk="0">
                    <a:moveTo>
                      <a:pt x="0" y="1231"/>
                    </a:moveTo>
                    <a:lnTo>
                      <a:pt x="4554" y="1055"/>
                    </a:lnTo>
                    <a:lnTo>
                      <a:pt x="4541" y="850"/>
                    </a:lnTo>
                    <a:lnTo>
                      <a:pt x="4508" y="18"/>
                    </a:lnTo>
                    <a:lnTo>
                      <a:pt x="1331" y="3"/>
                    </a:lnTo>
                    <a:lnTo>
                      <a:pt x="883" y="1"/>
                    </a:lnTo>
                    <a:cubicBezTo>
                      <a:pt x="883" y="1"/>
                      <a:pt x="455" y="504"/>
                      <a:pt x="0" y="12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1426;p31">
                <a:extLst>
                  <a:ext uri="{FF2B5EF4-FFF2-40B4-BE49-F238E27FC236}">
                    <a16:creationId xmlns:a16="http://schemas.microsoft.com/office/drawing/2014/main" id="{ECBC7800-9DDA-5D8C-AA2F-8114DBF9D4F3}"/>
                  </a:ext>
                </a:extLst>
              </p:cNvPr>
              <p:cNvSpPr/>
              <p:nvPr/>
            </p:nvSpPr>
            <p:spPr>
              <a:xfrm flipH="1">
                <a:off x="7579744" y="2772974"/>
                <a:ext cx="282889" cy="1120738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12638" extrusionOk="0">
                    <a:moveTo>
                      <a:pt x="1" y="12637"/>
                    </a:moveTo>
                    <a:lnTo>
                      <a:pt x="789" y="12637"/>
                    </a:lnTo>
                    <a:lnTo>
                      <a:pt x="1849" y="10836"/>
                    </a:lnTo>
                    <a:cubicBezTo>
                      <a:pt x="1849" y="10836"/>
                      <a:pt x="491" y="3191"/>
                      <a:pt x="3190" y="69"/>
                    </a:cubicBezTo>
                    <a:lnTo>
                      <a:pt x="3180" y="3"/>
                    </a:lnTo>
                    <a:lnTo>
                      <a:pt x="2732" y="1"/>
                    </a:lnTo>
                    <a:cubicBezTo>
                      <a:pt x="2732" y="1"/>
                      <a:pt x="1340" y="1639"/>
                      <a:pt x="906" y="3275"/>
                    </a:cubicBezTo>
                    <a:cubicBezTo>
                      <a:pt x="609" y="4394"/>
                      <a:pt x="555" y="10911"/>
                      <a:pt x="555" y="109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1427;p31">
                <a:extLst>
                  <a:ext uri="{FF2B5EF4-FFF2-40B4-BE49-F238E27FC236}">
                    <a16:creationId xmlns:a16="http://schemas.microsoft.com/office/drawing/2014/main" id="{C8E66526-AF90-19A6-7DCE-37BFAF19784F}"/>
                  </a:ext>
                </a:extLst>
              </p:cNvPr>
              <p:cNvSpPr/>
              <p:nvPr/>
            </p:nvSpPr>
            <p:spPr>
              <a:xfrm flipH="1">
                <a:off x="7228660" y="3829320"/>
                <a:ext cx="613400" cy="4434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0" fill="none" extrusionOk="0">
                    <a:moveTo>
                      <a:pt x="6917" y="50"/>
                    </a:moveTo>
                    <a:lnTo>
                      <a:pt x="1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1428;p31">
                <a:extLst>
                  <a:ext uri="{FF2B5EF4-FFF2-40B4-BE49-F238E27FC236}">
                    <a16:creationId xmlns:a16="http://schemas.microsoft.com/office/drawing/2014/main" id="{7CB50E15-E8EA-8AD8-8EB5-A923E156350B}"/>
                  </a:ext>
                </a:extLst>
              </p:cNvPr>
              <p:cNvSpPr/>
              <p:nvPr/>
            </p:nvSpPr>
            <p:spPr>
              <a:xfrm flipH="1">
                <a:off x="7304668" y="2777053"/>
                <a:ext cx="52499" cy="1117989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2607" fill="none" extrusionOk="0">
                    <a:moveTo>
                      <a:pt x="0" y="0"/>
                    </a:moveTo>
                    <a:cubicBezTo>
                      <a:pt x="116" y="5094"/>
                      <a:pt x="591" y="12606"/>
                      <a:pt x="591" y="12606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1429;p31">
                <a:extLst>
                  <a:ext uri="{FF2B5EF4-FFF2-40B4-BE49-F238E27FC236}">
                    <a16:creationId xmlns:a16="http://schemas.microsoft.com/office/drawing/2014/main" id="{CFC6D11D-C7D3-26C6-9B31-BC87EAFC794E}"/>
                  </a:ext>
                </a:extLst>
              </p:cNvPr>
              <p:cNvSpPr/>
              <p:nvPr/>
            </p:nvSpPr>
            <p:spPr>
              <a:xfrm flipH="1">
                <a:off x="7579745" y="2779093"/>
                <a:ext cx="239436" cy="1114619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12569" fill="none" extrusionOk="0">
                    <a:moveTo>
                      <a:pt x="2700" y="0"/>
                    </a:moveTo>
                    <a:cubicBezTo>
                      <a:pt x="1" y="3122"/>
                      <a:pt x="1359" y="10767"/>
                      <a:pt x="1359" y="10767"/>
                    </a:cubicBezTo>
                    <a:lnTo>
                      <a:pt x="299" y="12568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1430;p31">
                <a:extLst>
                  <a:ext uri="{FF2B5EF4-FFF2-40B4-BE49-F238E27FC236}">
                    <a16:creationId xmlns:a16="http://schemas.microsoft.com/office/drawing/2014/main" id="{D20D92B1-EEAC-4CC5-F4FC-22086FD447D7}"/>
                  </a:ext>
                </a:extLst>
              </p:cNvPr>
              <p:cNvSpPr/>
              <p:nvPr/>
            </p:nvSpPr>
            <p:spPr>
              <a:xfrm flipH="1">
                <a:off x="7449832" y="2903865"/>
                <a:ext cx="201836" cy="206979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334" fill="none" extrusionOk="0">
                    <a:moveTo>
                      <a:pt x="2275" y="138"/>
                    </a:moveTo>
                    <a:lnTo>
                      <a:pt x="442" y="1"/>
                    </a:lnTo>
                    <a:lnTo>
                      <a:pt x="1" y="1675"/>
                    </a:lnTo>
                    <a:lnTo>
                      <a:pt x="765" y="2334"/>
                    </a:lnTo>
                    <a:lnTo>
                      <a:pt x="2049" y="184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1431;p31">
                <a:extLst>
                  <a:ext uri="{FF2B5EF4-FFF2-40B4-BE49-F238E27FC236}">
                    <a16:creationId xmlns:a16="http://schemas.microsoft.com/office/drawing/2014/main" id="{DE34BAE9-D86D-79E7-0D94-560D9E0C1E94}"/>
                  </a:ext>
                </a:extLst>
              </p:cNvPr>
              <p:cNvSpPr/>
              <p:nvPr/>
            </p:nvSpPr>
            <p:spPr>
              <a:xfrm flipH="1">
                <a:off x="7481400" y="3186308"/>
                <a:ext cx="281470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406" fill="none" extrusionOk="0">
                    <a:moveTo>
                      <a:pt x="0" y="0"/>
                    </a:moveTo>
                    <a:lnTo>
                      <a:pt x="3174" y="405"/>
                    </a:ln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1432;p31">
                <a:extLst>
                  <a:ext uri="{FF2B5EF4-FFF2-40B4-BE49-F238E27FC236}">
                    <a16:creationId xmlns:a16="http://schemas.microsoft.com/office/drawing/2014/main" id="{3B6A4786-3037-3E92-15CC-E9C85854BFF7}"/>
                  </a:ext>
                </a:extLst>
              </p:cNvPr>
              <p:cNvSpPr/>
              <p:nvPr/>
            </p:nvSpPr>
            <p:spPr>
              <a:xfrm flipH="1">
                <a:off x="7504279" y="3717584"/>
                <a:ext cx="282712" cy="23766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268" fill="none" extrusionOk="0">
                    <a:moveTo>
                      <a:pt x="0" y="267"/>
                    </a:moveTo>
                    <a:lnTo>
                      <a:pt x="3188" y="1"/>
                    </a:lnTo>
                  </a:path>
                </a:pathLst>
              </a:custGeom>
              <a:noFill/>
              <a:ln w="475" cap="flat" cmpd="sng">
                <a:solidFill>
                  <a:srgbClr val="5B4146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1433;p31">
                <a:extLst>
                  <a:ext uri="{FF2B5EF4-FFF2-40B4-BE49-F238E27FC236}">
                    <a16:creationId xmlns:a16="http://schemas.microsoft.com/office/drawing/2014/main" id="{E696338C-E8E9-94CB-FB76-782AC1B3B0B9}"/>
                  </a:ext>
                </a:extLst>
              </p:cNvPr>
              <p:cNvSpPr/>
              <p:nvPr/>
            </p:nvSpPr>
            <p:spPr>
              <a:xfrm flipH="1">
                <a:off x="7319031" y="1695700"/>
                <a:ext cx="216113" cy="23837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688" extrusionOk="0">
                    <a:moveTo>
                      <a:pt x="785" y="2688"/>
                    </a:moveTo>
                    <a:cubicBezTo>
                      <a:pt x="1655" y="2442"/>
                      <a:pt x="2436" y="1599"/>
                      <a:pt x="2436" y="1599"/>
                    </a:cubicBezTo>
                    <a:cubicBezTo>
                      <a:pt x="1634" y="0"/>
                      <a:pt x="0" y="631"/>
                      <a:pt x="0" y="6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Google Shape;45;p15">
            <a:extLst>
              <a:ext uri="{FF2B5EF4-FFF2-40B4-BE49-F238E27FC236}">
                <a16:creationId xmlns:a16="http://schemas.microsoft.com/office/drawing/2014/main" id="{B5674880-C902-FC40-1359-C40A01BC8C4A}"/>
              </a:ext>
            </a:extLst>
          </p:cNvPr>
          <p:cNvSpPr txBox="1">
            <a:spLocks/>
          </p:cNvSpPr>
          <p:nvPr/>
        </p:nvSpPr>
        <p:spPr>
          <a:xfrm>
            <a:off x="4833743" y="3246228"/>
            <a:ext cx="37713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>
              <a:lnSpc>
                <a:spcPct val="150000"/>
              </a:lnSpc>
              <a:buSzPts val="1100"/>
              <a:buFont typeface="Arial"/>
              <a:buNone/>
            </a:pPr>
            <a:r>
              <a:rPr lang="en-GB" dirty="0">
                <a:latin typeface="Fira Sans Condensed Light" panose="020B0403050000020004" pitchFamily="34" charset="0"/>
              </a:rPr>
              <a:t>by Prof. Jo Cable &amp; Dr Elis Arapi</a:t>
            </a:r>
          </a:p>
        </p:txBody>
      </p:sp>
    </p:spTree>
    <p:extLst>
      <p:ext uri="{BB962C8B-B14F-4D97-AF65-F5344CB8AC3E}">
        <p14:creationId xmlns:p14="http://schemas.microsoft.com/office/powerpoint/2010/main" val="420719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>
            <a:alpha val="99000"/>
          </a:srgbClr>
        </a:solidFill>
        <a:effectLst/>
      </p:bgPr>
    </p:bg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31"/>
          <p:cNvSpPr txBox="1">
            <a:spLocks noGrp="1"/>
          </p:cNvSpPr>
          <p:nvPr>
            <p:ph type="title"/>
          </p:nvPr>
        </p:nvSpPr>
        <p:spPr>
          <a:xfrm>
            <a:off x="-7387" y="98184"/>
            <a:ext cx="9143999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Tips for a good presentation</a:t>
            </a:r>
            <a:endParaRPr dirty="0"/>
          </a:p>
        </p:txBody>
      </p:sp>
      <p:sp>
        <p:nvSpPr>
          <p:cNvPr id="1331" name="Google Shape;1331;p31"/>
          <p:cNvSpPr/>
          <p:nvPr/>
        </p:nvSpPr>
        <p:spPr>
          <a:xfrm>
            <a:off x="942876" y="886481"/>
            <a:ext cx="5057700" cy="3864274"/>
          </a:xfrm>
          <a:prstGeom prst="roundRect">
            <a:avLst>
              <a:gd name="adj" fmla="val 9634"/>
            </a:avLst>
          </a:prstGeom>
          <a:solidFill>
            <a:schemeClr val="lt1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28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31"/>
          <p:cNvSpPr/>
          <p:nvPr/>
        </p:nvSpPr>
        <p:spPr>
          <a:xfrm flipH="1">
            <a:off x="1284126" y="1036961"/>
            <a:ext cx="4375200" cy="4416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To do</a:t>
            </a:r>
            <a:endParaRPr sz="18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41D60E-C382-833C-9F3A-E58073DB392E}"/>
              </a:ext>
            </a:extLst>
          </p:cNvPr>
          <p:cNvSpPr txBox="1"/>
          <p:nvPr/>
        </p:nvSpPr>
        <p:spPr>
          <a:xfrm>
            <a:off x="1271124" y="1585388"/>
            <a:ext cx="44145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ontserrat" panose="00000500000000000000" pitchFamily="2" charset="0"/>
              </a:rPr>
              <a:t>Follow the instructions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ontserrat" panose="00000500000000000000" pitchFamily="2" charset="0"/>
              </a:rPr>
              <a:t>Manage your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ontserrat" panose="00000500000000000000" pitchFamily="2" charset="0"/>
              </a:rPr>
              <a:t>Understand what the panel wants to see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ontserrat" panose="00000500000000000000" pitchFamily="2" charset="0"/>
              </a:rPr>
              <a:t>Structure the presentation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ontserrat" panose="00000500000000000000" pitchFamily="2" charset="0"/>
              </a:rPr>
              <a:t>Know that less can be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ontserrat" panose="00000500000000000000" pitchFamily="2" charset="0"/>
              </a:rPr>
              <a:t>Practise ahead of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ontserrat" panose="00000500000000000000" pitchFamily="2" charset="0"/>
              </a:rPr>
              <a:t>Anticipate follow-up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grpSp>
        <p:nvGrpSpPr>
          <p:cNvPr id="5" name="Google Shape;998;p28">
            <a:extLst>
              <a:ext uri="{FF2B5EF4-FFF2-40B4-BE49-F238E27FC236}">
                <a16:creationId xmlns:a16="http://schemas.microsoft.com/office/drawing/2014/main" id="{25792F41-E3A6-CC8D-94FE-B6B93EE4DF50}"/>
              </a:ext>
            </a:extLst>
          </p:cNvPr>
          <p:cNvGrpSpPr/>
          <p:nvPr/>
        </p:nvGrpSpPr>
        <p:grpSpPr>
          <a:xfrm flipH="1">
            <a:off x="6622562" y="979350"/>
            <a:ext cx="1807063" cy="3682160"/>
            <a:chOff x="2346075" y="2426700"/>
            <a:chExt cx="1109377" cy="2277372"/>
          </a:xfrm>
        </p:grpSpPr>
        <p:sp>
          <p:nvSpPr>
            <p:cNvPr id="6" name="Google Shape;999;p28">
              <a:extLst>
                <a:ext uri="{FF2B5EF4-FFF2-40B4-BE49-F238E27FC236}">
                  <a16:creationId xmlns:a16="http://schemas.microsoft.com/office/drawing/2014/main" id="{6F3D29FA-7DF9-3B60-8AD8-E7A5DAFB4C70}"/>
                </a:ext>
              </a:extLst>
            </p:cNvPr>
            <p:cNvSpPr/>
            <p:nvPr/>
          </p:nvSpPr>
          <p:spPr>
            <a:xfrm>
              <a:off x="3369061" y="2669378"/>
              <a:ext cx="61199" cy="206776"/>
            </a:xfrm>
            <a:custGeom>
              <a:avLst/>
              <a:gdLst/>
              <a:ahLst/>
              <a:cxnLst/>
              <a:rect l="l" t="t" r="r" b="b"/>
              <a:pathLst>
                <a:path w="1101" h="3720" extrusionOk="0">
                  <a:moveTo>
                    <a:pt x="307" y="1"/>
                  </a:moveTo>
                  <a:lnTo>
                    <a:pt x="0" y="3653"/>
                  </a:lnTo>
                  <a:lnTo>
                    <a:pt x="794" y="3719"/>
                  </a:lnTo>
                  <a:lnTo>
                    <a:pt x="1100" y="67"/>
                  </a:lnTo>
                  <a:lnTo>
                    <a:pt x="3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00;p28">
              <a:extLst>
                <a:ext uri="{FF2B5EF4-FFF2-40B4-BE49-F238E27FC236}">
                  <a16:creationId xmlns:a16="http://schemas.microsoft.com/office/drawing/2014/main" id="{C25D9273-4C6F-737F-6FD9-8A5C8821973F}"/>
                </a:ext>
              </a:extLst>
            </p:cNvPr>
            <p:cNvSpPr/>
            <p:nvPr/>
          </p:nvSpPr>
          <p:spPr>
            <a:xfrm>
              <a:off x="3291688" y="2569049"/>
              <a:ext cx="83266" cy="307107"/>
            </a:xfrm>
            <a:custGeom>
              <a:avLst/>
              <a:gdLst/>
              <a:ahLst/>
              <a:cxnLst/>
              <a:rect l="l" t="t" r="r" b="b"/>
              <a:pathLst>
                <a:path w="1498" h="5525" extrusionOk="0">
                  <a:moveTo>
                    <a:pt x="306" y="1"/>
                  </a:moveTo>
                  <a:lnTo>
                    <a:pt x="0" y="5458"/>
                  </a:lnTo>
                  <a:lnTo>
                    <a:pt x="1191" y="5524"/>
                  </a:lnTo>
                  <a:lnTo>
                    <a:pt x="1498" y="67"/>
                  </a:lnTo>
                  <a:lnTo>
                    <a:pt x="3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01;p28">
              <a:extLst>
                <a:ext uri="{FF2B5EF4-FFF2-40B4-BE49-F238E27FC236}">
                  <a16:creationId xmlns:a16="http://schemas.microsoft.com/office/drawing/2014/main" id="{D4E0B722-F54A-5C8D-7CE0-EA893FA8883C}"/>
                </a:ext>
              </a:extLst>
            </p:cNvPr>
            <p:cNvSpPr/>
            <p:nvPr/>
          </p:nvSpPr>
          <p:spPr>
            <a:xfrm>
              <a:off x="3236382" y="2626578"/>
              <a:ext cx="61199" cy="249243"/>
            </a:xfrm>
            <a:custGeom>
              <a:avLst/>
              <a:gdLst/>
              <a:ahLst/>
              <a:cxnLst/>
              <a:rect l="l" t="t" r="r" b="b"/>
              <a:pathLst>
                <a:path w="1101" h="4484" extrusionOk="0">
                  <a:moveTo>
                    <a:pt x="307" y="0"/>
                  </a:moveTo>
                  <a:lnTo>
                    <a:pt x="0" y="4429"/>
                  </a:lnTo>
                  <a:lnTo>
                    <a:pt x="794" y="4484"/>
                  </a:lnTo>
                  <a:lnTo>
                    <a:pt x="1100" y="5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02;p28">
              <a:extLst>
                <a:ext uri="{FF2B5EF4-FFF2-40B4-BE49-F238E27FC236}">
                  <a16:creationId xmlns:a16="http://schemas.microsoft.com/office/drawing/2014/main" id="{97F8502D-8AB8-4A6C-F477-46560CD4AC7E}"/>
                </a:ext>
              </a:extLst>
            </p:cNvPr>
            <p:cNvSpPr/>
            <p:nvPr/>
          </p:nvSpPr>
          <p:spPr>
            <a:xfrm>
              <a:off x="3130494" y="2649923"/>
              <a:ext cx="94494" cy="228621"/>
            </a:xfrm>
            <a:custGeom>
              <a:avLst/>
              <a:gdLst/>
              <a:ahLst/>
              <a:cxnLst/>
              <a:rect l="l" t="t" r="r" b="b"/>
              <a:pathLst>
                <a:path w="1700" h="4113" extrusionOk="0">
                  <a:moveTo>
                    <a:pt x="1184" y="1"/>
                  </a:moveTo>
                  <a:lnTo>
                    <a:pt x="1" y="154"/>
                  </a:lnTo>
                  <a:lnTo>
                    <a:pt x="517" y="4113"/>
                  </a:lnTo>
                  <a:lnTo>
                    <a:pt x="1700" y="3960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03;p28">
              <a:extLst>
                <a:ext uri="{FF2B5EF4-FFF2-40B4-BE49-F238E27FC236}">
                  <a16:creationId xmlns:a16="http://schemas.microsoft.com/office/drawing/2014/main" id="{BE7A307B-EC5E-24BD-C857-CC696001982A}"/>
                </a:ext>
              </a:extLst>
            </p:cNvPr>
            <p:cNvSpPr/>
            <p:nvPr/>
          </p:nvSpPr>
          <p:spPr>
            <a:xfrm>
              <a:off x="3043227" y="2547761"/>
              <a:ext cx="104889" cy="330564"/>
            </a:xfrm>
            <a:custGeom>
              <a:avLst/>
              <a:gdLst/>
              <a:ahLst/>
              <a:cxnLst/>
              <a:rect l="l" t="t" r="r" b="b"/>
              <a:pathLst>
                <a:path w="1887" h="5947" extrusionOk="0">
                  <a:moveTo>
                    <a:pt x="1186" y="1"/>
                  </a:moveTo>
                  <a:lnTo>
                    <a:pt x="0" y="144"/>
                  </a:lnTo>
                  <a:lnTo>
                    <a:pt x="701" y="5946"/>
                  </a:lnTo>
                  <a:lnTo>
                    <a:pt x="1886" y="5802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04;p28">
              <a:extLst>
                <a:ext uri="{FF2B5EF4-FFF2-40B4-BE49-F238E27FC236}">
                  <a16:creationId xmlns:a16="http://schemas.microsoft.com/office/drawing/2014/main" id="{1486F8F5-E3D0-3F57-3051-68DAF8063FA6}"/>
                </a:ext>
              </a:extLst>
            </p:cNvPr>
            <p:cNvSpPr/>
            <p:nvPr/>
          </p:nvSpPr>
          <p:spPr>
            <a:xfrm>
              <a:off x="2987921" y="2595340"/>
              <a:ext cx="82822" cy="282094"/>
            </a:xfrm>
            <a:custGeom>
              <a:avLst/>
              <a:gdLst/>
              <a:ahLst/>
              <a:cxnLst/>
              <a:rect l="l" t="t" r="r" b="b"/>
              <a:pathLst>
                <a:path w="1490" h="5075" extrusionOk="0">
                  <a:moveTo>
                    <a:pt x="788" y="1"/>
                  </a:moveTo>
                  <a:lnTo>
                    <a:pt x="1" y="112"/>
                  </a:lnTo>
                  <a:lnTo>
                    <a:pt x="701" y="5074"/>
                  </a:lnTo>
                  <a:lnTo>
                    <a:pt x="1489" y="4962"/>
                  </a:lnTo>
                  <a:lnTo>
                    <a:pt x="7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05;p28">
              <a:extLst>
                <a:ext uri="{FF2B5EF4-FFF2-40B4-BE49-F238E27FC236}">
                  <a16:creationId xmlns:a16="http://schemas.microsoft.com/office/drawing/2014/main" id="{DC02956F-D38A-2040-6061-B2F40C523641}"/>
                </a:ext>
              </a:extLst>
            </p:cNvPr>
            <p:cNvSpPr/>
            <p:nvPr/>
          </p:nvSpPr>
          <p:spPr>
            <a:xfrm>
              <a:off x="2910603" y="2572384"/>
              <a:ext cx="104778" cy="306273"/>
            </a:xfrm>
            <a:custGeom>
              <a:avLst/>
              <a:gdLst/>
              <a:ahLst/>
              <a:cxnLst/>
              <a:rect l="l" t="t" r="r" b="b"/>
              <a:pathLst>
                <a:path w="1885" h="5510" extrusionOk="0">
                  <a:moveTo>
                    <a:pt x="1184" y="0"/>
                  </a:moveTo>
                  <a:lnTo>
                    <a:pt x="0" y="154"/>
                  </a:lnTo>
                  <a:lnTo>
                    <a:pt x="701" y="5509"/>
                  </a:lnTo>
                  <a:lnTo>
                    <a:pt x="1884" y="5354"/>
                  </a:lnTo>
                  <a:lnTo>
                    <a:pt x="11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06;p28">
              <a:extLst>
                <a:ext uri="{FF2B5EF4-FFF2-40B4-BE49-F238E27FC236}">
                  <a16:creationId xmlns:a16="http://schemas.microsoft.com/office/drawing/2014/main" id="{63B11006-0FC7-C9B4-D22C-5ECC31214CB7}"/>
                </a:ext>
              </a:extLst>
            </p:cNvPr>
            <p:cNvSpPr/>
            <p:nvPr/>
          </p:nvSpPr>
          <p:spPr>
            <a:xfrm>
              <a:off x="2806717" y="2426700"/>
              <a:ext cx="89270" cy="372586"/>
            </a:xfrm>
            <a:custGeom>
              <a:avLst/>
              <a:gdLst/>
              <a:ahLst/>
              <a:cxnLst/>
              <a:rect l="l" t="t" r="r" b="b"/>
              <a:pathLst>
                <a:path w="1606" h="6703" extrusionOk="0">
                  <a:moveTo>
                    <a:pt x="962" y="1"/>
                  </a:moveTo>
                  <a:cubicBezTo>
                    <a:pt x="747" y="2248"/>
                    <a:pt x="426" y="4486"/>
                    <a:pt x="0" y="6702"/>
                  </a:cubicBezTo>
                  <a:lnTo>
                    <a:pt x="721" y="6503"/>
                  </a:lnTo>
                  <a:cubicBezTo>
                    <a:pt x="1518" y="4443"/>
                    <a:pt x="1605" y="2115"/>
                    <a:pt x="9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07;p28">
              <a:extLst>
                <a:ext uri="{FF2B5EF4-FFF2-40B4-BE49-F238E27FC236}">
                  <a16:creationId xmlns:a16="http://schemas.microsoft.com/office/drawing/2014/main" id="{7A9EDD09-2AA6-1DFA-E800-E217C4BA1D7C}"/>
                </a:ext>
              </a:extLst>
            </p:cNvPr>
            <p:cNvSpPr/>
            <p:nvPr/>
          </p:nvSpPr>
          <p:spPr>
            <a:xfrm>
              <a:off x="2750799" y="2466887"/>
              <a:ext cx="96496" cy="307830"/>
            </a:xfrm>
            <a:custGeom>
              <a:avLst/>
              <a:gdLst/>
              <a:ahLst/>
              <a:cxnLst/>
              <a:rect l="l" t="t" r="r" b="b"/>
              <a:pathLst>
                <a:path w="1736" h="5538" extrusionOk="0">
                  <a:moveTo>
                    <a:pt x="964" y="0"/>
                  </a:moveTo>
                  <a:lnTo>
                    <a:pt x="964" y="0"/>
                  </a:lnTo>
                  <a:cubicBezTo>
                    <a:pt x="159" y="1618"/>
                    <a:pt x="0" y="3547"/>
                    <a:pt x="530" y="5275"/>
                  </a:cubicBezTo>
                  <a:lnTo>
                    <a:pt x="1212" y="5538"/>
                  </a:lnTo>
                  <a:cubicBezTo>
                    <a:pt x="1736" y="3742"/>
                    <a:pt x="706" y="1715"/>
                    <a:pt x="9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08;p28">
              <a:extLst>
                <a:ext uri="{FF2B5EF4-FFF2-40B4-BE49-F238E27FC236}">
                  <a16:creationId xmlns:a16="http://schemas.microsoft.com/office/drawing/2014/main" id="{6424CA20-4ED7-FA07-4F13-9855AD7C4E83}"/>
                </a:ext>
              </a:extLst>
            </p:cNvPr>
            <p:cNvSpPr/>
            <p:nvPr/>
          </p:nvSpPr>
          <p:spPr>
            <a:xfrm>
              <a:off x="2837899" y="2526472"/>
              <a:ext cx="139852" cy="252967"/>
            </a:xfrm>
            <a:custGeom>
              <a:avLst/>
              <a:gdLst/>
              <a:ahLst/>
              <a:cxnLst/>
              <a:rect l="l" t="t" r="r" b="b"/>
              <a:pathLst>
                <a:path w="2516" h="4551" extrusionOk="0">
                  <a:moveTo>
                    <a:pt x="2516" y="1"/>
                  </a:moveTo>
                  <a:cubicBezTo>
                    <a:pt x="1463" y="1178"/>
                    <a:pt x="841" y="780"/>
                    <a:pt x="458" y="2739"/>
                  </a:cubicBezTo>
                  <a:cubicBezTo>
                    <a:pt x="381" y="3127"/>
                    <a:pt x="1" y="4551"/>
                    <a:pt x="471" y="4551"/>
                  </a:cubicBezTo>
                  <a:cubicBezTo>
                    <a:pt x="478" y="4551"/>
                    <a:pt x="486" y="4550"/>
                    <a:pt x="494" y="4549"/>
                  </a:cubicBezTo>
                  <a:cubicBezTo>
                    <a:pt x="1004" y="4503"/>
                    <a:pt x="1192" y="2984"/>
                    <a:pt x="1450" y="2231"/>
                  </a:cubicBezTo>
                  <a:cubicBezTo>
                    <a:pt x="1800" y="1216"/>
                    <a:pt x="2220" y="737"/>
                    <a:pt x="25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09;p28">
              <a:extLst>
                <a:ext uri="{FF2B5EF4-FFF2-40B4-BE49-F238E27FC236}">
                  <a16:creationId xmlns:a16="http://schemas.microsoft.com/office/drawing/2014/main" id="{CB45674E-044B-0CC8-003B-49455E207E74}"/>
                </a:ext>
              </a:extLst>
            </p:cNvPr>
            <p:cNvSpPr/>
            <p:nvPr/>
          </p:nvSpPr>
          <p:spPr>
            <a:xfrm>
              <a:off x="2806272" y="2507129"/>
              <a:ext cx="89825" cy="255691"/>
            </a:xfrm>
            <a:custGeom>
              <a:avLst/>
              <a:gdLst/>
              <a:ahLst/>
              <a:cxnLst/>
              <a:rect l="l" t="t" r="r" b="b"/>
              <a:pathLst>
                <a:path w="1616" h="4600" extrusionOk="0">
                  <a:moveTo>
                    <a:pt x="525" y="0"/>
                  </a:moveTo>
                  <a:lnTo>
                    <a:pt x="525" y="0"/>
                  </a:lnTo>
                  <a:cubicBezTo>
                    <a:pt x="434" y="502"/>
                    <a:pt x="498" y="1019"/>
                    <a:pt x="571" y="1524"/>
                  </a:cubicBezTo>
                  <a:cubicBezTo>
                    <a:pt x="644" y="2029"/>
                    <a:pt x="727" y="2540"/>
                    <a:pt x="674" y="3048"/>
                  </a:cubicBezTo>
                  <a:cubicBezTo>
                    <a:pt x="620" y="3555"/>
                    <a:pt x="410" y="4070"/>
                    <a:pt x="0" y="4375"/>
                  </a:cubicBezTo>
                  <a:lnTo>
                    <a:pt x="991" y="4599"/>
                  </a:lnTo>
                  <a:cubicBezTo>
                    <a:pt x="1465" y="3927"/>
                    <a:pt x="1616" y="3037"/>
                    <a:pt x="1390" y="2245"/>
                  </a:cubicBezTo>
                  <a:cubicBezTo>
                    <a:pt x="1163" y="1447"/>
                    <a:pt x="629" y="824"/>
                    <a:pt x="5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0;p28">
              <a:extLst>
                <a:ext uri="{FF2B5EF4-FFF2-40B4-BE49-F238E27FC236}">
                  <a16:creationId xmlns:a16="http://schemas.microsoft.com/office/drawing/2014/main" id="{DFC28A99-E6FF-34AF-0176-AA7C5B16348B}"/>
                </a:ext>
              </a:extLst>
            </p:cNvPr>
            <p:cNvSpPr/>
            <p:nvPr/>
          </p:nvSpPr>
          <p:spPr>
            <a:xfrm>
              <a:off x="2720395" y="2507129"/>
              <a:ext cx="93160" cy="272311"/>
            </a:xfrm>
            <a:custGeom>
              <a:avLst/>
              <a:gdLst/>
              <a:ahLst/>
              <a:cxnLst/>
              <a:rect l="l" t="t" r="r" b="b"/>
              <a:pathLst>
                <a:path w="1676" h="4899" extrusionOk="0">
                  <a:moveTo>
                    <a:pt x="486" y="0"/>
                  </a:moveTo>
                  <a:lnTo>
                    <a:pt x="486" y="0"/>
                  </a:lnTo>
                  <a:cubicBezTo>
                    <a:pt x="1" y="2037"/>
                    <a:pt x="372" y="3631"/>
                    <a:pt x="1055" y="4899"/>
                  </a:cubicBezTo>
                  <a:lnTo>
                    <a:pt x="1676" y="4803"/>
                  </a:lnTo>
                  <a:cubicBezTo>
                    <a:pt x="1676" y="4803"/>
                    <a:pt x="970" y="1378"/>
                    <a:pt x="4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28">
              <a:extLst>
                <a:ext uri="{FF2B5EF4-FFF2-40B4-BE49-F238E27FC236}">
                  <a16:creationId xmlns:a16="http://schemas.microsoft.com/office/drawing/2014/main" id="{8F80B208-5373-3BBE-11D7-7B9F8E81B3E6}"/>
                </a:ext>
              </a:extLst>
            </p:cNvPr>
            <p:cNvSpPr/>
            <p:nvPr/>
          </p:nvSpPr>
          <p:spPr>
            <a:xfrm>
              <a:off x="2740627" y="2727407"/>
              <a:ext cx="163809" cy="151247"/>
            </a:xfrm>
            <a:custGeom>
              <a:avLst/>
              <a:gdLst/>
              <a:ahLst/>
              <a:cxnLst/>
              <a:rect l="l" t="t" r="r" b="b"/>
              <a:pathLst>
                <a:path w="2947" h="2721" extrusionOk="0">
                  <a:moveTo>
                    <a:pt x="194" y="0"/>
                  </a:moveTo>
                  <a:cubicBezTo>
                    <a:pt x="85" y="0"/>
                    <a:pt x="0" y="94"/>
                    <a:pt x="14" y="203"/>
                  </a:cubicBezTo>
                  <a:lnTo>
                    <a:pt x="320" y="2562"/>
                  </a:lnTo>
                  <a:cubicBezTo>
                    <a:pt x="332" y="2653"/>
                    <a:pt x="409" y="2720"/>
                    <a:pt x="499" y="2720"/>
                  </a:cubicBezTo>
                  <a:lnTo>
                    <a:pt x="2385" y="2720"/>
                  </a:lnTo>
                  <a:cubicBezTo>
                    <a:pt x="2474" y="2720"/>
                    <a:pt x="2550" y="2655"/>
                    <a:pt x="2563" y="2568"/>
                  </a:cubicBezTo>
                  <a:lnTo>
                    <a:pt x="2728" y="1503"/>
                  </a:lnTo>
                  <a:lnTo>
                    <a:pt x="2930" y="207"/>
                  </a:lnTo>
                  <a:cubicBezTo>
                    <a:pt x="2946" y="98"/>
                    <a:pt x="2863" y="0"/>
                    <a:pt x="27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12;p28">
              <a:extLst>
                <a:ext uri="{FF2B5EF4-FFF2-40B4-BE49-F238E27FC236}">
                  <a16:creationId xmlns:a16="http://schemas.microsoft.com/office/drawing/2014/main" id="{A77A7065-79D0-32D5-F7A8-B1753FBF6403}"/>
                </a:ext>
              </a:extLst>
            </p:cNvPr>
            <p:cNvSpPr/>
            <p:nvPr/>
          </p:nvSpPr>
          <p:spPr>
            <a:xfrm>
              <a:off x="2803660" y="2727407"/>
              <a:ext cx="101109" cy="116061"/>
            </a:xfrm>
            <a:custGeom>
              <a:avLst/>
              <a:gdLst/>
              <a:ahLst/>
              <a:cxnLst/>
              <a:rect l="l" t="t" r="r" b="b"/>
              <a:pathLst>
                <a:path w="1819" h="2088" extrusionOk="0">
                  <a:moveTo>
                    <a:pt x="0" y="0"/>
                  </a:moveTo>
                  <a:cubicBezTo>
                    <a:pt x="434" y="1130"/>
                    <a:pt x="1006" y="1749"/>
                    <a:pt x="1515" y="2088"/>
                  </a:cubicBezTo>
                  <a:lnTo>
                    <a:pt x="1795" y="287"/>
                  </a:lnTo>
                  <a:cubicBezTo>
                    <a:pt x="1818" y="135"/>
                    <a:pt x="1701" y="0"/>
                    <a:pt x="1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13;p28">
              <a:extLst>
                <a:ext uri="{FF2B5EF4-FFF2-40B4-BE49-F238E27FC236}">
                  <a16:creationId xmlns:a16="http://schemas.microsoft.com/office/drawing/2014/main" id="{D18AF46E-2E8F-27E4-8535-C21B3C4817CD}"/>
                </a:ext>
              </a:extLst>
            </p:cNvPr>
            <p:cNvSpPr/>
            <p:nvPr/>
          </p:nvSpPr>
          <p:spPr>
            <a:xfrm>
              <a:off x="2645245" y="2862864"/>
              <a:ext cx="810207" cy="48470"/>
            </a:xfrm>
            <a:custGeom>
              <a:avLst/>
              <a:gdLst/>
              <a:ahLst/>
              <a:cxnLst/>
              <a:rect l="l" t="t" r="r" b="b"/>
              <a:pathLst>
                <a:path w="14576" h="872" extrusionOk="0">
                  <a:moveTo>
                    <a:pt x="0" y="1"/>
                  </a:moveTo>
                  <a:lnTo>
                    <a:pt x="0" y="872"/>
                  </a:lnTo>
                  <a:lnTo>
                    <a:pt x="14576" y="872"/>
                  </a:lnTo>
                  <a:lnTo>
                    <a:pt x="145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14;p28">
              <a:extLst>
                <a:ext uri="{FF2B5EF4-FFF2-40B4-BE49-F238E27FC236}">
                  <a16:creationId xmlns:a16="http://schemas.microsoft.com/office/drawing/2014/main" id="{4D7B0ED1-DA04-41AC-5855-61EDF5297600}"/>
                </a:ext>
              </a:extLst>
            </p:cNvPr>
            <p:cNvSpPr/>
            <p:nvPr/>
          </p:nvSpPr>
          <p:spPr>
            <a:xfrm>
              <a:off x="2999927" y="2927063"/>
              <a:ext cx="98886" cy="311665"/>
            </a:xfrm>
            <a:custGeom>
              <a:avLst/>
              <a:gdLst/>
              <a:ahLst/>
              <a:cxnLst/>
              <a:rect l="l" t="t" r="r" b="b"/>
              <a:pathLst>
                <a:path w="1779" h="5607" extrusionOk="0">
                  <a:moveTo>
                    <a:pt x="661" y="0"/>
                  </a:moveTo>
                  <a:lnTo>
                    <a:pt x="1" y="5472"/>
                  </a:lnTo>
                  <a:lnTo>
                    <a:pt x="1118" y="5606"/>
                  </a:lnTo>
                  <a:lnTo>
                    <a:pt x="1778" y="135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15;p28">
              <a:extLst>
                <a:ext uri="{FF2B5EF4-FFF2-40B4-BE49-F238E27FC236}">
                  <a16:creationId xmlns:a16="http://schemas.microsoft.com/office/drawing/2014/main" id="{859CEF27-4EFD-C776-AACF-D61B775F2403}"/>
                </a:ext>
              </a:extLst>
            </p:cNvPr>
            <p:cNvSpPr/>
            <p:nvPr/>
          </p:nvSpPr>
          <p:spPr>
            <a:xfrm>
              <a:off x="3072909" y="2971919"/>
              <a:ext cx="78041" cy="265974"/>
            </a:xfrm>
            <a:custGeom>
              <a:avLst/>
              <a:gdLst/>
              <a:ahLst/>
              <a:cxnLst/>
              <a:rect l="l" t="t" r="r" b="b"/>
              <a:pathLst>
                <a:path w="1404" h="4785" extrusionOk="0">
                  <a:moveTo>
                    <a:pt x="661" y="0"/>
                  </a:moveTo>
                  <a:lnTo>
                    <a:pt x="0" y="4679"/>
                  </a:lnTo>
                  <a:lnTo>
                    <a:pt x="743" y="4785"/>
                  </a:lnTo>
                  <a:lnTo>
                    <a:pt x="1404" y="106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16;p28">
              <a:extLst>
                <a:ext uri="{FF2B5EF4-FFF2-40B4-BE49-F238E27FC236}">
                  <a16:creationId xmlns:a16="http://schemas.microsoft.com/office/drawing/2014/main" id="{A2CB8AE1-E7A1-DA00-C817-31B317BA194C}"/>
                </a:ext>
              </a:extLst>
            </p:cNvPr>
            <p:cNvSpPr/>
            <p:nvPr/>
          </p:nvSpPr>
          <p:spPr>
            <a:xfrm>
              <a:off x="3125102" y="2950241"/>
              <a:ext cx="98830" cy="288820"/>
            </a:xfrm>
            <a:custGeom>
              <a:avLst/>
              <a:gdLst/>
              <a:ahLst/>
              <a:cxnLst/>
              <a:rect l="l" t="t" r="r" b="b"/>
              <a:pathLst>
                <a:path w="1778" h="5196" extrusionOk="0">
                  <a:moveTo>
                    <a:pt x="662" y="1"/>
                  </a:moveTo>
                  <a:lnTo>
                    <a:pt x="1" y="5049"/>
                  </a:lnTo>
                  <a:lnTo>
                    <a:pt x="1117" y="5195"/>
                  </a:lnTo>
                  <a:lnTo>
                    <a:pt x="1777" y="147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17;p28">
              <a:extLst>
                <a:ext uri="{FF2B5EF4-FFF2-40B4-BE49-F238E27FC236}">
                  <a16:creationId xmlns:a16="http://schemas.microsoft.com/office/drawing/2014/main" id="{35DC4E1D-500E-2F61-D1BA-FE5D15D65784}"/>
                </a:ext>
              </a:extLst>
            </p:cNvPr>
            <p:cNvSpPr/>
            <p:nvPr/>
          </p:nvSpPr>
          <p:spPr>
            <a:xfrm>
              <a:off x="3148392" y="3158735"/>
              <a:ext cx="266085" cy="64423"/>
            </a:xfrm>
            <a:custGeom>
              <a:avLst/>
              <a:gdLst/>
              <a:ahLst/>
              <a:cxnLst/>
              <a:rect l="l" t="t" r="r" b="b"/>
              <a:pathLst>
                <a:path w="4787" h="1159" extrusionOk="0">
                  <a:moveTo>
                    <a:pt x="0" y="0"/>
                  </a:moveTo>
                  <a:lnTo>
                    <a:pt x="0" y="1158"/>
                  </a:lnTo>
                  <a:lnTo>
                    <a:pt x="4787" y="1158"/>
                  </a:lnTo>
                  <a:lnTo>
                    <a:pt x="47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18;p28">
              <a:extLst>
                <a:ext uri="{FF2B5EF4-FFF2-40B4-BE49-F238E27FC236}">
                  <a16:creationId xmlns:a16="http://schemas.microsoft.com/office/drawing/2014/main" id="{625F20EA-69C1-54C0-1D10-DA51DE89D95C}"/>
                </a:ext>
              </a:extLst>
            </p:cNvPr>
            <p:cNvSpPr/>
            <p:nvPr/>
          </p:nvSpPr>
          <p:spPr>
            <a:xfrm>
              <a:off x="3179074" y="3092591"/>
              <a:ext cx="199828" cy="56252"/>
            </a:xfrm>
            <a:custGeom>
              <a:avLst/>
              <a:gdLst/>
              <a:ahLst/>
              <a:cxnLst/>
              <a:rect l="l" t="t" r="r" b="b"/>
              <a:pathLst>
                <a:path w="3595" h="1012" extrusionOk="0">
                  <a:moveTo>
                    <a:pt x="0" y="0"/>
                  </a:moveTo>
                  <a:lnTo>
                    <a:pt x="0" y="1012"/>
                  </a:lnTo>
                  <a:lnTo>
                    <a:pt x="3594" y="1012"/>
                  </a:lnTo>
                  <a:lnTo>
                    <a:pt x="35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19;p28">
              <a:extLst>
                <a:ext uri="{FF2B5EF4-FFF2-40B4-BE49-F238E27FC236}">
                  <a16:creationId xmlns:a16="http://schemas.microsoft.com/office/drawing/2014/main" id="{F1C5F424-2389-94E1-BD17-B4050EB8A5B7}"/>
                </a:ext>
              </a:extLst>
            </p:cNvPr>
            <p:cNvSpPr/>
            <p:nvPr/>
          </p:nvSpPr>
          <p:spPr>
            <a:xfrm>
              <a:off x="3164011" y="3046679"/>
              <a:ext cx="158695" cy="33796"/>
            </a:xfrm>
            <a:custGeom>
              <a:avLst/>
              <a:gdLst/>
              <a:ahLst/>
              <a:cxnLst/>
              <a:rect l="l" t="t" r="r" b="b"/>
              <a:pathLst>
                <a:path w="2855" h="608" extrusionOk="0">
                  <a:moveTo>
                    <a:pt x="0" y="1"/>
                  </a:moveTo>
                  <a:lnTo>
                    <a:pt x="0" y="608"/>
                  </a:lnTo>
                  <a:lnTo>
                    <a:pt x="2855" y="608"/>
                  </a:lnTo>
                  <a:lnTo>
                    <a:pt x="2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20;p28">
              <a:extLst>
                <a:ext uri="{FF2B5EF4-FFF2-40B4-BE49-F238E27FC236}">
                  <a16:creationId xmlns:a16="http://schemas.microsoft.com/office/drawing/2014/main" id="{CDA8C060-F44B-625F-946D-7C6312082A7B}"/>
                </a:ext>
              </a:extLst>
            </p:cNvPr>
            <p:cNvSpPr/>
            <p:nvPr/>
          </p:nvSpPr>
          <p:spPr>
            <a:xfrm>
              <a:off x="2645245" y="3216208"/>
              <a:ext cx="810207" cy="48470"/>
            </a:xfrm>
            <a:custGeom>
              <a:avLst/>
              <a:gdLst/>
              <a:ahLst/>
              <a:cxnLst/>
              <a:rect l="l" t="t" r="r" b="b"/>
              <a:pathLst>
                <a:path w="14576" h="872" extrusionOk="0">
                  <a:moveTo>
                    <a:pt x="0" y="1"/>
                  </a:moveTo>
                  <a:lnTo>
                    <a:pt x="0" y="872"/>
                  </a:lnTo>
                  <a:lnTo>
                    <a:pt x="14576" y="872"/>
                  </a:lnTo>
                  <a:lnTo>
                    <a:pt x="145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" name="Google Shape;1021;p28">
              <a:extLst>
                <a:ext uri="{FF2B5EF4-FFF2-40B4-BE49-F238E27FC236}">
                  <a16:creationId xmlns:a16="http://schemas.microsoft.com/office/drawing/2014/main" id="{88FA40FD-45F3-5C06-A7A4-93F6E14B8533}"/>
                </a:ext>
              </a:extLst>
            </p:cNvPr>
            <p:cNvGrpSpPr/>
            <p:nvPr/>
          </p:nvGrpSpPr>
          <p:grpSpPr>
            <a:xfrm flipH="1">
              <a:off x="2346075" y="2694557"/>
              <a:ext cx="753614" cy="2009515"/>
              <a:chOff x="3463338" y="2694557"/>
              <a:chExt cx="753614" cy="2009515"/>
            </a:xfrm>
          </p:grpSpPr>
          <p:sp>
            <p:nvSpPr>
              <p:cNvPr id="29" name="Google Shape;1022;p28">
                <a:extLst>
                  <a:ext uri="{FF2B5EF4-FFF2-40B4-BE49-F238E27FC236}">
                    <a16:creationId xmlns:a16="http://schemas.microsoft.com/office/drawing/2014/main" id="{76D5260A-BDBB-10ED-31F6-C3DCDBA43005}"/>
                  </a:ext>
                </a:extLst>
              </p:cNvPr>
              <p:cNvSpPr/>
              <p:nvPr/>
            </p:nvSpPr>
            <p:spPr>
              <a:xfrm flipH="1">
                <a:off x="3953204" y="4107101"/>
                <a:ext cx="156639" cy="590257"/>
              </a:xfrm>
              <a:custGeom>
                <a:avLst/>
                <a:gdLst/>
                <a:ahLst/>
                <a:cxnLst/>
                <a:rect l="l" t="t" r="r" b="b"/>
                <a:pathLst>
                  <a:path w="2818" h="10619" extrusionOk="0">
                    <a:moveTo>
                      <a:pt x="1633" y="0"/>
                    </a:moveTo>
                    <a:lnTo>
                      <a:pt x="1" y="10618"/>
                    </a:lnTo>
                    <a:lnTo>
                      <a:pt x="593" y="10618"/>
                    </a:lnTo>
                    <a:lnTo>
                      <a:pt x="28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023;p28">
                <a:extLst>
                  <a:ext uri="{FF2B5EF4-FFF2-40B4-BE49-F238E27FC236}">
                    <a16:creationId xmlns:a16="http://schemas.microsoft.com/office/drawing/2014/main" id="{212D82D6-1384-2E0B-4884-7978046E37D9}"/>
                  </a:ext>
                </a:extLst>
              </p:cNvPr>
              <p:cNvSpPr/>
              <p:nvPr/>
            </p:nvSpPr>
            <p:spPr>
              <a:xfrm flipH="1">
                <a:off x="3742484" y="3083086"/>
                <a:ext cx="207054" cy="419611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7549" extrusionOk="0">
                    <a:moveTo>
                      <a:pt x="2170" y="0"/>
                    </a:moveTo>
                    <a:cubicBezTo>
                      <a:pt x="1532" y="0"/>
                      <a:pt x="958" y="392"/>
                      <a:pt x="768" y="1000"/>
                    </a:cubicBezTo>
                    <a:cubicBezTo>
                      <a:pt x="0" y="3466"/>
                      <a:pt x="388" y="4136"/>
                      <a:pt x="972" y="6500"/>
                    </a:cubicBezTo>
                    <a:cubicBezTo>
                      <a:pt x="1092" y="6985"/>
                      <a:pt x="1479" y="7371"/>
                      <a:pt x="1978" y="7501"/>
                    </a:cubicBezTo>
                    <a:cubicBezTo>
                      <a:pt x="2100" y="7533"/>
                      <a:pt x="2221" y="7548"/>
                      <a:pt x="2339" y="7548"/>
                    </a:cubicBezTo>
                    <a:cubicBezTo>
                      <a:pt x="3078" y="7548"/>
                      <a:pt x="3697" y="6960"/>
                      <a:pt x="3652" y="6203"/>
                    </a:cubicBezTo>
                    <a:lnTo>
                      <a:pt x="3724" y="1422"/>
                    </a:lnTo>
                    <a:cubicBezTo>
                      <a:pt x="3704" y="1081"/>
                      <a:pt x="3563" y="767"/>
                      <a:pt x="3338" y="519"/>
                    </a:cubicBezTo>
                    <a:cubicBezTo>
                      <a:pt x="3131" y="290"/>
                      <a:pt x="2855" y="120"/>
                      <a:pt x="2534" y="43"/>
                    </a:cubicBezTo>
                    <a:cubicBezTo>
                      <a:pt x="2412" y="14"/>
                      <a:pt x="2290" y="0"/>
                      <a:pt x="2170" y="0"/>
                    </a:cubicBezTo>
                    <a:close/>
                  </a:path>
                </a:pathLst>
              </a:custGeom>
              <a:solidFill>
                <a:srgbClr val="4F76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024;p28">
                <a:extLst>
                  <a:ext uri="{FF2B5EF4-FFF2-40B4-BE49-F238E27FC236}">
                    <a16:creationId xmlns:a16="http://schemas.microsoft.com/office/drawing/2014/main" id="{6D15A4DD-47A1-7F48-444B-8A4CCAD1A77D}"/>
                  </a:ext>
                </a:extLst>
              </p:cNvPr>
              <p:cNvSpPr/>
              <p:nvPr/>
            </p:nvSpPr>
            <p:spPr>
              <a:xfrm flipH="1">
                <a:off x="3595685" y="3442100"/>
                <a:ext cx="312721" cy="273034"/>
              </a:xfrm>
              <a:custGeom>
                <a:avLst/>
                <a:gdLst/>
                <a:ahLst/>
                <a:cxnLst/>
                <a:rect l="l" t="t" r="r" b="b"/>
                <a:pathLst>
                  <a:path w="5626" h="4912" extrusionOk="0">
                    <a:moveTo>
                      <a:pt x="2157" y="1"/>
                    </a:moveTo>
                    <a:lnTo>
                      <a:pt x="1" y="1800"/>
                    </a:lnTo>
                    <a:cubicBezTo>
                      <a:pt x="1871" y="3493"/>
                      <a:pt x="4863" y="4912"/>
                      <a:pt x="4863" y="4912"/>
                    </a:cubicBezTo>
                    <a:lnTo>
                      <a:pt x="5625" y="4133"/>
                    </a:lnTo>
                    <a:lnTo>
                      <a:pt x="2157" y="1"/>
                    </a:lnTo>
                    <a:close/>
                  </a:path>
                </a:pathLst>
              </a:custGeom>
              <a:solidFill>
                <a:srgbClr val="EAAB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025;p28">
                <a:extLst>
                  <a:ext uri="{FF2B5EF4-FFF2-40B4-BE49-F238E27FC236}">
                    <a16:creationId xmlns:a16="http://schemas.microsoft.com/office/drawing/2014/main" id="{697F05B0-DCD7-8072-3DF5-A3ED55E31219}"/>
                  </a:ext>
                </a:extLst>
              </p:cNvPr>
              <p:cNvSpPr/>
              <p:nvPr/>
            </p:nvSpPr>
            <p:spPr>
              <a:xfrm flipH="1">
                <a:off x="3472236" y="3657152"/>
                <a:ext cx="120675" cy="65646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1181" extrusionOk="0">
                    <a:moveTo>
                      <a:pt x="1" y="0"/>
                    </a:moveTo>
                    <a:lnTo>
                      <a:pt x="1853" y="1165"/>
                    </a:lnTo>
                    <a:cubicBezTo>
                      <a:pt x="1877" y="1175"/>
                      <a:pt x="1903" y="1181"/>
                      <a:pt x="1930" y="1181"/>
                    </a:cubicBezTo>
                    <a:cubicBezTo>
                      <a:pt x="1947" y="1181"/>
                      <a:pt x="1965" y="1178"/>
                      <a:pt x="1983" y="1173"/>
                    </a:cubicBezTo>
                    <a:cubicBezTo>
                      <a:pt x="2124" y="1132"/>
                      <a:pt x="2170" y="957"/>
                      <a:pt x="2070" y="852"/>
                    </a:cubicBezTo>
                    <a:lnTo>
                      <a:pt x="1488" y="243"/>
                    </a:lnTo>
                    <a:cubicBezTo>
                      <a:pt x="1377" y="126"/>
                      <a:pt x="1225" y="58"/>
                      <a:pt x="1064" y="5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AB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026;p28">
                <a:extLst>
                  <a:ext uri="{FF2B5EF4-FFF2-40B4-BE49-F238E27FC236}">
                    <a16:creationId xmlns:a16="http://schemas.microsoft.com/office/drawing/2014/main" id="{3AF38742-19BD-9F1B-1CBD-6620CA25D620}"/>
                  </a:ext>
                </a:extLst>
              </p:cNvPr>
              <p:cNvSpPr/>
              <p:nvPr/>
            </p:nvSpPr>
            <p:spPr>
              <a:xfrm flipH="1">
                <a:off x="3515591" y="3646925"/>
                <a:ext cx="163587" cy="114227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055" extrusionOk="0">
                    <a:moveTo>
                      <a:pt x="1108" y="0"/>
                    </a:moveTo>
                    <a:lnTo>
                      <a:pt x="0" y="839"/>
                    </a:lnTo>
                    <a:lnTo>
                      <a:pt x="1009" y="2055"/>
                    </a:lnTo>
                    <a:lnTo>
                      <a:pt x="2943" y="759"/>
                    </a:lnTo>
                    <a:lnTo>
                      <a:pt x="1108" y="0"/>
                    </a:lnTo>
                    <a:close/>
                  </a:path>
                </a:pathLst>
              </a:custGeom>
              <a:solidFill>
                <a:srgbClr val="EAAB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027;p28">
                <a:extLst>
                  <a:ext uri="{FF2B5EF4-FFF2-40B4-BE49-F238E27FC236}">
                    <a16:creationId xmlns:a16="http://schemas.microsoft.com/office/drawing/2014/main" id="{B7302EC3-99AD-F948-FAAE-9C099E17ACFA}"/>
                  </a:ext>
                </a:extLst>
              </p:cNvPr>
              <p:cNvSpPr/>
              <p:nvPr/>
            </p:nvSpPr>
            <p:spPr>
              <a:xfrm flipH="1">
                <a:off x="3473570" y="3689113"/>
                <a:ext cx="96051" cy="71816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292" extrusionOk="0">
                    <a:moveTo>
                      <a:pt x="972" y="0"/>
                    </a:moveTo>
                    <a:lnTo>
                      <a:pt x="0" y="509"/>
                    </a:lnTo>
                    <a:lnTo>
                      <a:pt x="862" y="715"/>
                    </a:lnTo>
                    <a:lnTo>
                      <a:pt x="1348" y="1236"/>
                    </a:lnTo>
                    <a:cubicBezTo>
                      <a:pt x="1382" y="1270"/>
                      <a:pt x="1429" y="1290"/>
                      <a:pt x="1478" y="1291"/>
                    </a:cubicBezTo>
                    <a:cubicBezTo>
                      <a:pt x="1480" y="1291"/>
                      <a:pt x="1482" y="1291"/>
                      <a:pt x="1484" y="1291"/>
                    </a:cubicBezTo>
                    <a:cubicBezTo>
                      <a:pt x="1637" y="1291"/>
                      <a:pt x="1727" y="1118"/>
                      <a:pt x="1641" y="992"/>
                    </a:cubicBezTo>
                    <a:lnTo>
                      <a:pt x="972" y="0"/>
                    </a:lnTo>
                    <a:close/>
                  </a:path>
                </a:pathLst>
              </a:custGeom>
              <a:solidFill>
                <a:srgbClr val="EAAB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028;p28">
                <a:extLst>
                  <a:ext uri="{FF2B5EF4-FFF2-40B4-BE49-F238E27FC236}">
                    <a16:creationId xmlns:a16="http://schemas.microsoft.com/office/drawing/2014/main" id="{192855C9-97D5-E6C1-A15B-BA61DB5A1E4E}"/>
                  </a:ext>
                </a:extLst>
              </p:cNvPr>
              <p:cNvSpPr/>
              <p:nvPr/>
            </p:nvSpPr>
            <p:spPr>
              <a:xfrm flipH="1">
                <a:off x="3502641" y="3705621"/>
                <a:ext cx="71260" cy="54640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983" extrusionOk="0">
                    <a:moveTo>
                      <a:pt x="519" y="1"/>
                    </a:moveTo>
                    <a:lnTo>
                      <a:pt x="0" y="410"/>
                    </a:lnTo>
                    <a:lnTo>
                      <a:pt x="820" y="939"/>
                    </a:lnTo>
                    <a:cubicBezTo>
                      <a:pt x="866" y="969"/>
                      <a:pt x="918" y="983"/>
                      <a:pt x="970" y="983"/>
                    </a:cubicBezTo>
                    <a:cubicBezTo>
                      <a:pt x="1045" y="983"/>
                      <a:pt x="1119" y="953"/>
                      <a:pt x="1173" y="895"/>
                    </a:cubicBezTo>
                    <a:cubicBezTo>
                      <a:pt x="1282" y="776"/>
                      <a:pt x="1267" y="589"/>
                      <a:pt x="1141" y="490"/>
                    </a:cubicBezTo>
                    <a:lnTo>
                      <a:pt x="519" y="1"/>
                    </a:lnTo>
                    <a:close/>
                  </a:path>
                </a:pathLst>
              </a:custGeom>
              <a:solidFill>
                <a:srgbClr val="EAAB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029;p28">
                <a:extLst>
                  <a:ext uri="{FF2B5EF4-FFF2-40B4-BE49-F238E27FC236}">
                    <a16:creationId xmlns:a16="http://schemas.microsoft.com/office/drawing/2014/main" id="{B1A7ABAE-FB96-DD41-12B7-F2C9E18C1E15}"/>
                  </a:ext>
                </a:extLst>
              </p:cNvPr>
              <p:cNvSpPr/>
              <p:nvPr/>
            </p:nvSpPr>
            <p:spPr>
              <a:xfrm flipH="1">
                <a:off x="3527709" y="3722685"/>
                <a:ext cx="71316" cy="54640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983" extrusionOk="0">
                    <a:moveTo>
                      <a:pt x="520" y="0"/>
                    </a:moveTo>
                    <a:lnTo>
                      <a:pt x="1" y="410"/>
                    </a:lnTo>
                    <a:lnTo>
                      <a:pt x="821" y="939"/>
                    </a:lnTo>
                    <a:cubicBezTo>
                      <a:pt x="867" y="968"/>
                      <a:pt x="919" y="983"/>
                      <a:pt x="970" y="983"/>
                    </a:cubicBezTo>
                    <a:cubicBezTo>
                      <a:pt x="1045" y="983"/>
                      <a:pt x="1120" y="952"/>
                      <a:pt x="1174" y="894"/>
                    </a:cubicBezTo>
                    <a:cubicBezTo>
                      <a:pt x="1282" y="776"/>
                      <a:pt x="1269" y="590"/>
                      <a:pt x="1142" y="490"/>
                    </a:cubicBezTo>
                    <a:lnTo>
                      <a:pt x="520" y="0"/>
                    </a:lnTo>
                    <a:close/>
                  </a:path>
                </a:pathLst>
              </a:custGeom>
              <a:solidFill>
                <a:srgbClr val="EAAB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030;p28">
                <a:extLst>
                  <a:ext uri="{FF2B5EF4-FFF2-40B4-BE49-F238E27FC236}">
                    <a16:creationId xmlns:a16="http://schemas.microsoft.com/office/drawing/2014/main" id="{5E376A24-439B-E71E-FC6A-C401D52F008D}"/>
                  </a:ext>
                </a:extLst>
              </p:cNvPr>
              <p:cNvSpPr/>
              <p:nvPr/>
            </p:nvSpPr>
            <p:spPr>
              <a:xfrm flipH="1">
                <a:off x="3551888" y="3738360"/>
                <a:ext cx="71260" cy="54696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984" extrusionOk="0">
                    <a:moveTo>
                      <a:pt x="520" y="0"/>
                    </a:moveTo>
                    <a:lnTo>
                      <a:pt x="1" y="410"/>
                    </a:lnTo>
                    <a:lnTo>
                      <a:pt x="820" y="939"/>
                    </a:lnTo>
                    <a:cubicBezTo>
                      <a:pt x="866" y="969"/>
                      <a:pt x="918" y="983"/>
                      <a:pt x="969" y="983"/>
                    </a:cubicBezTo>
                    <a:cubicBezTo>
                      <a:pt x="1044" y="983"/>
                      <a:pt x="1118" y="953"/>
                      <a:pt x="1172" y="894"/>
                    </a:cubicBezTo>
                    <a:cubicBezTo>
                      <a:pt x="1282" y="777"/>
                      <a:pt x="1267" y="590"/>
                      <a:pt x="1140" y="490"/>
                    </a:cubicBezTo>
                    <a:lnTo>
                      <a:pt x="520" y="0"/>
                    </a:lnTo>
                    <a:close/>
                  </a:path>
                </a:pathLst>
              </a:custGeom>
              <a:solidFill>
                <a:srgbClr val="EAAB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031;p28">
                <a:extLst>
                  <a:ext uri="{FF2B5EF4-FFF2-40B4-BE49-F238E27FC236}">
                    <a16:creationId xmlns:a16="http://schemas.microsoft.com/office/drawing/2014/main" id="{E2D2F759-9312-868A-1804-347B943A3562}"/>
                  </a:ext>
                </a:extLst>
              </p:cNvPr>
              <p:cNvSpPr/>
              <p:nvPr/>
            </p:nvSpPr>
            <p:spPr>
              <a:xfrm flipH="1">
                <a:off x="3675951" y="4399248"/>
                <a:ext cx="140352" cy="197271"/>
              </a:xfrm>
              <a:custGeom>
                <a:avLst/>
                <a:gdLst/>
                <a:ahLst/>
                <a:cxnLst/>
                <a:rect l="l" t="t" r="r" b="b"/>
                <a:pathLst>
                  <a:path w="2525" h="3549" extrusionOk="0">
                    <a:moveTo>
                      <a:pt x="2298" y="1"/>
                    </a:moveTo>
                    <a:lnTo>
                      <a:pt x="0" y="51"/>
                    </a:lnTo>
                    <a:lnTo>
                      <a:pt x="241" y="3549"/>
                    </a:lnTo>
                    <a:lnTo>
                      <a:pt x="2524" y="3292"/>
                    </a:lnTo>
                    <a:lnTo>
                      <a:pt x="22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032;p28">
                <a:extLst>
                  <a:ext uri="{FF2B5EF4-FFF2-40B4-BE49-F238E27FC236}">
                    <a16:creationId xmlns:a16="http://schemas.microsoft.com/office/drawing/2014/main" id="{E7E376C1-BE4F-9544-5F03-457A601833BB}"/>
                  </a:ext>
                </a:extLst>
              </p:cNvPr>
              <p:cNvSpPr/>
              <p:nvPr/>
            </p:nvSpPr>
            <p:spPr>
              <a:xfrm flipH="1">
                <a:off x="3463338" y="4535372"/>
                <a:ext cx="356800" cy="168645"/>
              </a:xfrm>
              <a:custGeom>
                <a:avLst/>
                <a:gdLst/>
                <a:ahLst/>
                <a:cxnLst/>
                <a:rect l="l" t="t" r="r" b="b"/>
                <a:pathLst>
                  <a:path w="6419" h="3034" extrusionOk="0">
                    <a:moveTo>
                      <a:pt x="2013" y="0"/>
                    </a:moveTo>
                    <a:cubicBezTo>
                      <a:pt x="1802" y="0"/>
                      <a:pt x="1597" y="63"/>
                      <a:pt x="1427" y="182"/>
                    </a:cubicBezTo>
                    <a:cubicBezTo>
                      <a:pt x="1254" y="302"/>
                      <a:pt x="1049" y="365"/>
                      <a:pt x="841" y="365"/>
                    </a:cubicBezTo>
                    <a:cubicBezTo>
                      <a:pt x="723" y="365"/>
                      <a:pt x="604" y="345"/>
                      <a:pt x="490" y="303"/>
                    </a:cubicBezTo>
                    <a:lnTo>
                      <a:pt x="374" y="261"/>
                    </a:lnTo>
                    <a:cubicBezTo>
                      <a:pt x="343" y="249"/>
                      <a:pt x="310" y="244"/>
                      <a:pt x="277" y="244"/>
                    </a:cubicBezTo>
                    <a:cubicBezTo>
                      <a:pt x="222" y="244"/>
                      <a:pt x="167" y="260"/>
                      <a:pt x="120" y="292"/>
                    </a:cubicBezTo>
                    <a:cubicBezTo>
                      <a:pt x="44" y="340"/>
                      <a:pt x="1" y="422"/>
                      <a:pt x="1" y="507"/>
                    </a:cubicBezTo>
                    <a:cubicBezTo>
                      <a:pt x="1" y="530"/>
                      <a:pt x="4" y="554"/>
                      <a:pt x="11" y="576"/>
                    </a:cubicBezTo>
                    <a:cubicBezTo>
                      <a:pt x="322" y="1656"/>
                      <a:pt x="13" y="1875"/>
                      <a:pt x="68" y="2610"/>
                    </a:cubicBezTo>
                    <a:cubicBezTo>
                      <a:pt x="77" y="2734"/>
                      <a:pt x="98" y="2873"/>
                      <a:pt x="132" y="3033"/>
                    </a:cubicBezTo>
                    <a:lnTo>
                      <a:pt x="6418" y="3033"/>
                    </a:lnTo>
                    <a:cubicBezTo>
                      <a:pt x="6418" y="2878"/>
                      <a:pt x="6402" y="2737"/>
                      <a:pt x="6372" y="2610"/>
                    </a:cubicBezTo>
                    <a:cubicBezTo>
                      <a:pt x="6056" y="1287"/>
                      <a:pt x="4211" y="1385"/>
                      <a:pt x="3132" y="300"/>
                    </a:cubicBezTo>
                    <a:cubicBezTo>
                      <a:pt x="2944" y="109"/>
                      <a:pt x="2684" y="0"/>
                      <a:pt x="2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033;p28">
                <a:extLst>
                  <a:ext uri="{FF2B5EF4-FFF2-40B4-BE49-F238E27FC236}">
                    <a16:creationId xmlns:a16="http://schemas.microsoft.com/office/drawing/2014/main" id="{874D9F3B-61D0-1F0A-B0CA-5B8972231CC1}"/>
                  </a:ext>
                </a:extLst>
              </p:cNvPr>
              <p:cNvSpPr/>
              <p:nvPr/>
            </p:nvSpPr>
            <p:spPr>
              <a:xfrm flipH="1">
                <a:off x="3716361" y="4608353"/>
                <a:ext cx="95551" cy="83878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1509" fill="none" extrusionOk="0">
                    <a:moveTo>
                      <a:pt x="0" y="1"/>
                    </a:moveTo>
                    <a:cubicBezTo>
                      <a:pt x="1214" y="1"/>
                      <a:pt x="1718" y="1509"/>
                      <a:pt x="1718" y="1509"/>
                    </a:cubicBez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lt1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034;p28">
                <a:extLst>
                  <a:ext uri="{FF2B5EF4-FFF2-40B4-BE49-F238E27FC236}">
                    <a16:creationId xmlns:a16="http://schemas.microsoft.com/office/drawing/2014/main" id="{E2BF6E42-C94E-231B-CC93-15BB9A6FF7F1}"/>
                  </a:ext>
                </a:extLst>
              </p:cNvPr>
              <p:cNvSpPr/>
              <p:nvPr/>
            </p:nvSpPr>
            <p:spPr>
              <a:xfrm flipH="1">
                <a:off x="3463338" y="4680445"/>
                <a:ext cx="353020" cy="23568"/>
              </a:xfrm>
              <a:custGeom>
                <a:avLst/>
                <a:gdLst/>
                <a:ahLst/>
                <a:cxnLst/>
                <a:rect l="l" t="t" r="r" b="b"/>
                <a:pathLst>
                  <a:path w="6351" h="424" extrusionOk="0">
                    <a:moveTo>
                      <a:pt x="0" y="0"/>
                    </a:moveTo>
                    <a:cubicBezTo>
                      <a:pt x="9" y="124"/>
                      <a:pt x="30" y="263"/>
                      <a:pt x="64" y="423"/>
                    </a:cubicBezTo>
                    <a:lnTo>
                      <a:pt x="6350" y="423"/>
                    </a:lnTo>
                    <a:cubicBezTo>
                      <a:pt x="6350" y="268"/>
                      <a:pt x="6334" y="127"/>
                      <a:pt x="6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035;p28">
                <a:extLst>
                  <a:ext uri="{FF2B5EF4-FFF2-40B4-BE49-F238E27FC236}">
                    <a16:creationId xmlns:a16="http://schemas.microsoft.com/office/drawing/2014/main" id="{C959B8F7-A1F2-B19D-3375-725EE022220E}"/>
                  </a:ext>
                </a:extLst>
              </p:cNvPr>
              <p:cNvSpPr/>
              <p:nvPr/>
            </p:nvSpPr>
            <p:spPr>
              <a:xfrm flipH="1">
                <a:off x="3989278" y="4414478"/>
                <a:ext cx="160307" cy="207554"/>
              </a:xfrm>
              <a:custGeom>
                <a:avLst/>
                <a:gdLst/>
                <a:ahLst/>
                <a:cxnLst/>
                <a:rect l="l" t="t" r="r" b="b"/>
                <a:pathLst>
                  <a:path w="2884" h="3734" extrusionOk="0">
                    <a:moveTo>
                      <a:pt x="586" y="1"/>
                    </a:moveTo>
                    <a:lnTo>
                      <a:pt x="0" y="3733"/>
                    </a:lnTo>
                    <a:lnTo>
                      <a:pt x="2250" y="3095"/>
                    </a:lnTo>
                    <a:lnTo>
                      <a:pt x="2883" y="120"/>
                    </a:lnTo>
                    <a:lnTo>
                      <a:pt x="5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036;p28">
                <a:extLst>
                  <a:ext uri="{FF2B5EF4-FFF2-40B4-BE49-F238E27FC236}">
                    <a16:creationId xmlns:a16="http://schemas.microsoft.com/office/drawing/2014/main" id="{0BD50A07-BAFC-5CA1-B4CB-463F1421B295}"/>
                  </a:ext>
                </a:extLst>
              </p:cNvPr>
              <p:cNvSpPr/>
              <p:nvPr/>
            </p:nvSpPr>
            <p:spPr>
              <a:xfrm flipH="1">
                <a:off x="3899619" y="4551269"/>
                <a:ext cx="266419" cy="152803"/>
              </a:xfrm>
              <a:custGeom>
                <a:avLst/>
                <a:gdLst/>
                <a:ahLst/>
                <a:cxnLst/>
                <a:rect l="l" t="t" r="r" b="b"/>
                <a:pathLst>
                  <a:path w="4793" h="2749" extrusionOk="0">
                    <a:moveTo>
                      <a:pt x="899" y="0"/>
                    </a:moveTo>
                    <a:cubicBezTo>
                      <a:pt x="45" y="1199"/>
                      <a:pt x="0" y="2748"/>
                      <a:pt x="457" y="2748"/>
                    </a:cubicBezTo>
                    <a:lnTo>
                      <a:pt x="4213" y="2748"/>
                    </a:lnTo>
                    <a:cubicBezTo>
                      <a:pt x="4793" y="2748"/>
                      <a:pt x="4663" y="2127"/>
                      <a:pt x="4119" y="2127"/>
                    </a:cubicBezTo>
                    <a:cubicBezTo>
                      <a:pt x="4020" y="2127"/>
                      <a:pt x="3908" y="2147"/>
                      <a:pt x="3784" y="2195"/>
                    </a:cubicBezTo>
                    <a:cubicBezTo>
                      <a:pt x="2871" y="1062"/>
                      <a:pt x="2775" y="0"/>
                      <a:pt x="2775" y="0"/>
                    </a:cubicBezTo>
                    <a:close/>
                  </a:path>
                </a:pathLst>
              </a:custGeom>
              <a:solidFill>
                <a:srgbClr val="C06C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037;p28">
                <a:extLst>
                  <a:ext uri="{FF2B5EF4-FFF2-40B4-BE49-F238E27FC236}">
                    <a16:creationId xmlns:a16="http://schemas.microsoft.com/office/drawing/2014/main" id="{D95420BC-5D94-270F-7890-92BDE9D5DA11}"/>
                  </a:ext>
                </a:extLst>
              </p:cNvPr>
              <p:cNvSpPr/>
              <p:nvPr/>
            </p:nvSpPr>
            <p:spPr>
              <a:xfrm flipH="1">
                <a:off x="3902954" y="4530759"/>
                <a:ext cx="263028" cy="173258"/>
              </a:xfrm>
              <a:custGeom>
                <a:avLst/>
                <a:gdLst/>
                <a:ahLst/>
                <a:cxnLst/>
                <a:rect l="l" t="t" r="r" b="b"/>
                <a:pathLst>
                  <a:path w="4732" h="3117" extrusionOk="0">
                    <a:moveTo>
                      <a:pt x="1771" y="1"/>
                    </a:moveTo>
                    <a:cubicBezTo>
                      <a:pt x="1493" y="1"/>
                      <a:pt x="1229" y="80"/>
                      <a:pt x="1009" y="219"/>
                    </a:cubicBezTo>
                    <a:cubicBezTo>
                      <a:pt x="786" y="358"/>
                      <a:pt x="604" y="558"/>
                      <a:pt x="493" y="799"/>
                    </a:cubicBezTo>
                    <a:cubicBezTo>
                      <a:pt x="275" y="1276"/>
                      <a:pt x="51" y="1941"/>
                      <a:pt x="9" y="2733"/>
                    </a:cubicBezTo>
                    <a:cubicBezTo>
                      <a:pt x="1" y="2858"/>
                      <a:pt x="0" y="2985"/>
                      <a:pt x="3" y="3116"/>
                    </a:cubicBezTo>
                    <a:lnTo>
                      <a:pt x="4732" y="3116"/>
                    </a:lnTo>
                    <a:cubicBezTo>
                      <a:pt x="4732" y="2969"/>
                      <a:pt x="4711" y="2843"/>
                      <a:pt x="4670" y="2733"/>
                    </a:cubicBezTo>
                    <a:cubicBezTo>
                      <a:pt x="4426" y="2022"/>
                      <a:pt x="3485" y="1944"/>
                      <a:pt x="3080" y="878"/>
                    </a:cubicBezTo>
                    <a:cubicBezTo>
                      <a:pt x="2882" y="352"/>
                      <a:pt x="2359" y="1"/>
                      <a:pt x="17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038;p28">
                <a:extLst>
                  <a:ext uri="{FF2B5EF4-FFF2-40B4-BE49-F238E27FC236}">
                    <a16:creationId xmlns:a16="http://schemas.microsoft.com/office/drawing/2014/main" id="{43BF2D4A-9109-C0F9-B947-FE8306AB32D9}"/>
                  </a:ext>
                </a:extLst>
              </p:cNvPr>
              <p:cNvSpPr/>
              <p:nvPr/>
            </p:nvSpPr>
            <p:spPr>
              <a:xfrm flipH="1">
                <a:off x="4107785" y="4602572"/>
                <a:ext cx="41800" cy="9077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1633" fill="none" extrusionOk="0">
                    <a:moveTo>
                      <a:pt x="0" y="1"/>
                    </a:moveTo>
                    <a:cubicBezTo>
                      <a:pt x="751" y="587"/>
                      <a:pt x="562" y="1632"/>
                      <a:pt x="562" y="1632"/>
                    </a:cubicBez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lt1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039;p28">
                <a:extLst>
                  <a:ext uri="{FF2B5EF4-FFF2-40B4-BE49-F238E27FC236}">
                    <a16:creationId xmlns:a16="http://schemas.microsoft.com/office/drawing/2014/main" id="{8640BC81-19E5-1051-1D19-AC3659289E9D}"/>
                  </a:ext>
                </a:extLst>
              </p:cNvPr>
              <p:cNvSpPr/>
              <p:nvPr/>
            </p:nvSpPr>
            <p:spPr>
              <a:xfrm flipH="1">
                <a:off x="3902954" y="4682668"/>
                <a:ext cx="263028" cy="21345"/>
              </a:xfrm>
              <a:custGeom>
                <a:avLst/>
                <a:gdLst/>
                <a:ahLst/>
                <a:cxnLst/>
                <a:rect l="l" t="t" r="r" b="b"/>
                <a:pathLst>
                  <a:path w="4732" h="384" extrusionOk="0">
                    <a:moveTo>
                      <a:pt x="9" y="0"/>
                    </a:moveTo>
                    <a:cubicBezTo>
                      <a:pt x="1" y="125"/>
                      <a:pt x="0" y="252"/>
                      <a:pt x="3" y="383"/>
                    </a:cubicBezTo>
                    <a:lnTo>
                      <a:pt x="4732" y="383"/>
                    </a:lnTo>
                    <a:cubicBezTo>
                      <a:pt x="4732" y="236"/>
                      <a:pt x="4711" y="110"/>
                      <a:pt x="46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040;p28">
                <a:extLst>
                  <a:ext uri="{FF2B5EF4-FFF2-40B4-BE49-F238E27FC236}">
                    <a16:creationId xmlns:a16="http://schemas.microsoft.com/office/drawing/2014/main" id="{1FF95B47-0FE1-A734-63D3-4F558DBA1612}"/>
                  </a:ext>
                </a:extLst>
              </p:cNvPr>
              <p:cNvSpPr/>
              <p:nvPr/>
            </p:nvSpPr>
            <p:spPr>
              <a:xfrm flipH="1">
                <a:off x="3753821" y="3477395"/>
                <a:ext cx="352631" cy="225842"/>
              </a:xfrm>
              <a:custGeom>
                <a:avLst/>
                <a:gdLst/>
                <a:ahLst/>
                <a:cxnLst/>
                <a:rect l="l" t="t" r="r" b="b"/>
                <a:pathLst>
                  <a:path w="6344" h="4063" extrusionOk="0">
                    <a:moveTo>
                      <a:pt x="1291" y="0"/>
                    </a:moveTo>
                    <a:cubicBezTo>
                      <a:pt x="795" y="467"/>
                      <a:pt x="496" y="1134"/>
                      <a:pt x="315" y="1793"/>
                    </a:cubicBezTo>
                    <a:cubicBezTo>
                      <a:pt x="1" y="2939"/>
                      <a:pt x="46" y="4062"/>
                      <a:pt x="46" y="4062"/>
                    </a:cubicBezTo>
                    <a:lnTo>
                      <a:pt x="6344" y="4062"/>
                    </a:lnTo>
                    <a:cubicBezTo>
                      <a:pt x="6269" y="3462"/>
                      <a:pt x="6155" y="2928"/>
                      <a:pt x="6024" y="2465"/>
                    </a:cubicBezTo>
                    <a:cubicBezTo>
                      <a:pt x="5614" y="990"/>
                      <a:pt x="5040" y="213"/>
                      <a:pt x="5040" y="213"/>
                    </a:cubicBezTo>
                    <a:lnTo>
                      <a:pt x="12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041;p28">
                <a:extLst>
                  <a:ext uri="{FF2B5EF4-FFF2-40B4-BE49-F238E27FC236}">
                    <a16:creationId xmlns:a16="http://schemas.microsoft.com/office/drawing/2014/main" id="{34EB82F5-D6DA-B8DC-92D2-91172C36527A}"/>
                  </a:ext>
                </a:extLst>
              </p:cNvPr>
              <p:cNvSpPr/>
              <p:nvPr/>
            </p:nvSpPr>
            <p:spPr>
              <a:xfrm flipH="1">
                <a:off x="3649879" y="3587117"/>
                <a:ext cx="342348" cy="929993"/>
              </a:xfrm>
              <a:custGeom>
                <a:avLst/>
                <a:gdLst/>
                <a:ahLst/>
                <a:cxnLst/>
                <a:rect l="l" t="t" r="r" b="b"/>
                <a:pathLst>
                  <a:path w="6159" h="16731" extrusionOk="0">
                    <a:moveTo>
                      <a:pt x="1" y="1"/>
                    </a:moveTo>
                    <a:lnTo>
                      <a:pt x="1108" y="3240"/>
                    </a:lnTo>
                    <a:lnTo>
                      <a:pt x="2638" y="7726"/>
                    </a:lnTo>
                    <a:lnTo>
                      <a:pt x="3065" y="16722"/>
                    </a:lnTo>
                    <a:lnTo>
                      <a:pt x="4010" y="16724"/>
                    </a:lnTo>
                    <a:lnTo>
                      <a:pt x="6158" y="16731"/>
                    </a:lnTo>
                    <a:lnTo>
                      <a:pt x="5772" y="7316"/>
                    </a:lnTo>
                    <a:lnTo>
                      <a:pt x="381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042;p28">
                <a:extLst>
                  <a:ext uri="{FF2B5EF4-FFF2-40B4-BE49-F238E27FC236}">
                    <a16:creationId xmlns:a16="http://schemas.microsoft.com/office/drawing/2014/main" id="{BD9D0418-C9C8-5AD0-C310-7C930F9FA5F7}"/>
                  </a:ext>
                </a:extLst>
              </p:cNvPr>
              <p:cNvSpPr/>
              <p:nvPr/>
            </p:nvSpPr>
            <p:spPr>
              <a:xfrm flipH="1">
                <a:off x="3769276" y="3670437"/>
                <a:ext cx="161419" cy="846337"/>
              </a:xfrm>
              <a:custGeom>
                <a:avLst/>
                <a:gdLst/>
                <a:ahLst/>
                <a:cxnLst/>
                <a:rect l="l" t="t" r="r" b="b"/>
                <a:pathLst>
                  <a:path w="2904" h="15226" extrusionOk="0">
                    <a:moveTo>
                      <a:pt x="411" y="0"/>
                    </a:moveTo>
                    <a:lnTo>
                      <a:pt x="1" y="1741"/>
                    </a:lnTo>
                    <a:lnTo>
                      <a:pt x="1531" y="6227"/>
                    </a:lnTo>
                    <a:lnTo>
                      <a:pt x="1958" y="15223"/>
                    </a:lnTo>
                    <a:lnTo>
                      <a:pt x="2903" y="15225"/>
                    </a:lnTo>
                    <a:lnTo>
                      <a:pt x="2554" y="6123"/>
                    </a:lnTo>
                    <a:lnTo>
                      <a:pt x="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043;p28">
                <a:extLst>
                  <a:ext uri="{FF2B5EF4-FFF2-40B4-BE49-F238E27FC236}">
                    <a16:creationId xmlns:a16="http://schemas.microsoft.com/office/drawing/2014/main" id="{2529A1FF-91F3-6352-65E3-AE58671C7D61}"/>
                  </a:ext>
                </a:extLst>
              </p:cNvPr>
              <p:cNvSpPr/>
              <p:nvPr/>
            </p:nvSpPr>
            <p:spPr>
              <a:xfrm flipH="1">
                <a:off x="3769277" y="3670437"/>
                <a:ext cx="138629" cy="846337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15226" fill="none" extrusionOk="0">
                    <a:moveTo>
                      <a:pt x="2493" y="15225"/>
                    </a:moveTo>
                    <a:lnTo>
                      <a:pt x="2144" y="6123"/>
                    </a:lnTo>
                    <a:lnTo>
                      <a:pt x="1" y="0"/>
                    </a:lnTo>
                  </a:path>
                </a:pathLst>
              </a:custGeom>
              <a:noFill/>
              <a:ln w="950" cap="flat" cmpd="sng">
                <a:solidFill>
                  <a:srgbClr val="2D2D2F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044;p28">
                <a:extLst>
                  <a:ext uri="{FF2B5EF4-FFF2-40B4-BE49-F238E27FC236}">
                    <a16:creationId xmlns:a16="http://schemas.microsoft.com/office/drawing/2014/main" id="{09D99709-2611-C5D3-19B1-2B4F852D2197}"/>
                  </a:ext>
                </a:extLst>
              </p:cNvPr>
              <p:cNvSpPr/>
              <p:nvPr/>
            </p:nvSpPr>
            <p:spPr>
              <a:xfrm flipH="1">
                <a:off x="3883500" y="3640144"/>
                <a:ext cx="268309" cy="874519"/>
              </a:xfrm>
              <a:custGeom>
                <a:avLst/>
                <a:gdLst/>
                <a:ahLst/>
                <a:cxnLst/>
                <a:rect l="l" t="t" r="r" b="b"/>
                <a:pathLst>
                  <a:path w="4827" h="15733" extrusionOk="0">
                    <a:moveTo>
                      <a:pt x="4827" y="0"/>
                    </a:moveTo>
                    <a:lnTo>
                      <a:pt x="863" y="1133"/>
                    </a:lnTo>
                    <a:lnTo>
                      <a:pt x="1078" y="7131"/>
                    </a:lnTo>
                    <a:lnTo>
                      <a:pt x="0" y="15732"/>
                    </a:lnTo>
                    <a:lnTo>
                      <a:pt x="2793" y="15732"/>
                    </a:lnTo>
                    <a:lnTo>
                      <a:pt x="4220" y="6712"/>
                    </a:lnTo>
                    <a:lnTo>
                      <a:pt x="482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045;p28">
                <a:extLst>
                  <a:ext uri="{FF2B5EF4-FFF2-40B4-BE49-F238E27FC236}">
                    <a16:creationId xmlns:a16="http://schemas.microsoft.com/office/drawing/2014/main" id="{D6ADC68B-D323-DA84-261E-C95631D3663B}"/>
                  </a:ext>
                </a:extLst>
              </p:cNvPr>
              <p:cNvSpPr/>
              <p:nvPr/>
            </p:nvSpPr>
            <p:spPr>
              <a:xfrm flipH="1">
                <a:off x="3873554" y="3517971"/>
                <a:ext cx="49137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884" h="2153" fill="none" extrusionOk="0">
                    <a:moveTo>
                      <a:pt x="883" y="1"/>
                    </a:moveTo>
                    <a:lnTo>
                      <a:pt x="660" y="2152"/>
                    </a:lnTo>
                    <a:cubicBezTo>
                      <a:pt x="660" y="2152"/>
                      <a:pt x="1" y="1804"/>
                      <a:pt x="186" y="1077"/>
                    </a:cubicBezTo>
                  </a:path>
                </a:pathLst>
              </a:custGeom>
              <a:noFill/>
              <a:ln w="950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046;p28">
                <a:extLst>
                  <a:ext uri="{FF2B5EF4-FFF2-40B4-BE49-F238E27FC236}">
                    <a16:creationId xmlns:a16="http://schemas.microsoft.com/office/drawing/2014/main" id="{29DDCE99-2198-6C48-8F0D-1F74E18ECDC9}"/>
                  </a:ext>
                </a:extLst>
              </p:cNvPr>
              <p:cNvSpPr/>
              <p:nvPr/>
            </p:nvSpPr>
            <p:spPr>
              <a:xfrm flipH="1">
                <a:off x="4042473" y="3634419"/>
                <a:ext cx="63867" cy="880244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5836" fill="none" extrusionOk="0">
                    <a:moveTo>
                      <a:pt x="1" y="15835"/>
                    </a:moveTo>
                    <a:lnTo>
                      <a:pt x="1149" y="7246"/>
                    </a:lnTo>
                    <a:cubicBezTo>
                      <a:pt x="1149" y="7246"/>
                      <a:pt x="487" y="2661"/>
                      <a:pt x="929" y="0"/>
                    </a:cubicBezTo>
                  </a:path>
                </a:pathLst>
              </a:custGeom>
              <a:noFill/>
              <a:ln w="950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047;p28">
                <a:extLst>
                  <a:ext uri="{FF2B5EF4-FFF2-40B4-BE49-F238E27FC236}">
                    <a16:creationId xmlns:a16="http://schemas.microsoft.com/office/drawing/2014/main" id="{FE8C6462-2DFE-B333-B04F-A4B7464B55B0}"/>
                  </a:ext>
                </a:extLst>
              </p:cNvPr>
              <p:cNvSpPr/>
              <p:nvPr/>
            </p:nvSpPr>
            <p:spPr>
              <a:xfrm flipH="1">
                <a:off x="3957651" y="3543095"/>
                <a:ext cx="142298" cy="123399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2220" fill="none" extrusionOk="0">
                    <a:moveTo>
                      <a:pt x="0" y="1619"/>
                    </a:moveTo>
                    <a:cubicBezTo>
                      <a:pt x="0" y="1619"/>
                      <a:pt x="1884" y="2219"/>
                      <a:pt x="2560" y="0"/>
                    </a:cubicBezTo>
                  </a:path>
                </a:pathLst>
              </a:custGeom>
              <a:noFill/>
              <a:ln w="950" cap="flat" cmpd="sng">
                <a:solidFill>
                  <a:schemeClr val="lt2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048;p28">
                <a:extLst>
                  <a:ext uri="{FF2B5EF4-FFF2-40B4-BE49-F238E27FC236}">
                    <a16:creationId xmlns:a16="http://schemas.microsoft.com/office/drawing/2014/main" id="{AEC9DFD1-3BFA-B414-FD4F-46DDA4405A13}"/>
                  </a:ext>
                </a:extLst>
              </p:cNvPr>
              <p:cNvSpPr/>
              <p:nvPr/>
            </p:nvSpPr>
            <p:spPr>
              <a:xfrm flipH="1">
                <a:off x="3812297" y="3511968"/>
                <a:ext cx="242851" cy="10839"/>
              </a:xfrm>
              <a:custGeom>
                <a:avLst/>
                <a:gdLst/>
                <a:ahLst/>
                <a:cxnLst/>
                <a:rect l="l" t="t" r="r" b="b"/>
                <a:pathLst>
                  <a:path w="4369" h="195" fill="none" extrusionOk="0">
                    <a:moveTo>
                      <a:pt x="4368" y="195"/>
                    </a:moveTo>
                    <a:lnTo>
                      <a:pt x="0" y="0"/>
                    </a:lnTo>
                  </a:path>
                </a:pathLst>
              </a:custGeom>
              <a:noFill/>
              <a:ln w="950" cap="flat" cmpd="sng">
                <a:solidFill>
                  <a:srgbClr val="2D2D2F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049;p28">
                <a:extLst>
                  <a:ext uri="{FF2B5EF4-FFF2-40B4-BE49-F238E27FC236}">
                    <a16:creationId xmlns:a16="http://schemas.microsoft.com/office/drawing/2014/main" id="{B8A81687-17C7-612B-EB41-7F033569820F}"/>
                  </a:ext>
                </a:extLst>
              </p:cNvPr>
              <p:cNvSpPr/>
              <p:nvPr/>
            </p:nvSpPr>
            <p:spPr>
              <a:xfrm flipH="1">
                <a:off x="3771608" y="3477395"/>
                <a:ext cx="317390" cy="140241"/>
              </a:xfrm>
              <a:custGeom>
                <a:avLst/>
                <a:gdLst/>
                <a:ahLst/>
                <a:cxnLst/>
                <a:rect l="l" t="t" r="r" b="b"/>
                <a:pathLst>
                  <a:path w="5710" h="2523" extrusionOk="0">
                    <a:moveTo>
                      <a:pt x="977" y="0"/>
                    </a:moveTo>
                    <a:cubicBezTo>
                      <a:pt x="481" y="467"/>
                      <a:pt x="182" y="1134"/>
                      <a:pt x="1" y="1793"/>
                    </a:cubicBezTo>
                    <a:lnTo>
                      <a:pt x="4567" y="1660"/>
                    </a:lnTo>
                    <a:cubicBezTo>
                      <a:pt x="4567" y="1660"/>
                      <a:pt x="4693" y="2522"/>
                      <a:pt x="5381" y="2522"/>
                    </a:cubicBezTo>
                    <a:cubicBezTo>
                      <a:pt x="5479" y="2522"/>
                      <a:pt x="5588" y="2505"/>
                      <a:pt x="5710" y="2465"/>
                    </a:cubicBezTo>
                    <a:cubicBezTo>
                      <a:pt x="5300" y="990"/>
                      <a:pt x="4726" y="213"/>
                      <a:pt x="4726" y="213"/>
                    </a:cubicBezTo>
                    <a:lnTo>
                      <a:pt x="97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050;p28">
                <a:extLst>
                  <a:ext uri="{FF2B5EF4-FFF2-40B4-BE49-F238E27FC236}">
                    <a16:creationId xmlns:a16="http://schemas.microsoft.com/office/drawing/2014/main" id="{269B7EC5-C534-9F47-B34A-362E8D6561BA}"/>
                  </a:ext>
                </a:extLst>
              </p:cNvPr>
              <p:cNvSpPr/>
              <p:nvPr/>
            </p:nvSpPr>
            <p:spPr>
              <a:xfrm flipH="1">
                <a:off x="3759601" y="3018553"/>
                <a:ext cx="354021" cy="539619"/>
              </a:xfrm>
              <a:custGeom>
                <a:avLst/>
                <a:gdLst/>
                <a:ahLst/>
                <a:cxnLst/>
                <a:rect l="l" t="t" r="r" b="b"/>
                <a:pathLst>
                  <a:path w="6369" h="9708" extrusionOk="0">
                    <a:moveTo>
                      <a:pt x="3081" y="0"/>
                    </a:moveTo>
                    <a:cubicBezTo>
                      <a:pt x="2654" y="0"/>
                      <a:pt x="868" y="443"/>
                      <a:pt x="267" y="2841"/>
                    </a:cubicBezTo>
                    <a:cubicBezTo>
                      <a:pt x="0" y="3911"/>
                      <a:pt x="194" y="4965"/>
                      <a:pt x="235" y="5937"/>
                    </a:cubicBezTo>
                    <a:cubicBezTo>
                      <a:pt x="330" y="8117"/>
                      <a:pt x="293" y="9605"/>
                      <a:pt x="293" y="9605"/>
                    </a:cubicBezTo>
                    <a:lnTo>
                      <a:pt x="6256" y="9707"/>
                    </a:lnTo>
                    <a:lnTo>
                      <a:pt x="5448" y="6270"/>
                    </a:lnTo>
                    <a:lnTo>
                      <a:pt x="5446" y="6262"/>
                    </a:lnTo>
                    <a:lnTo>
                      <a:pt x="5437" y="6226"/>
                    </a:lnTo>
                    <a:cubicBezTo>
                      <a:pt x="5980" y="5764"/>
                      <a:pt x="6239" y="5237"/>
                      <a:pt x="6329" y="4707"/>
                    </a:cubicBezTo>
                    <a:cubicBezTo>
                      <a:pt x="6344" y="4618"/>
                      <a:pt x="6354" y="4526"/>
                      <a:pt x="6358" y="4437"/>
                    </a:cubicBezTo>
                    <a:cubicBezTo>
                      <a:pt x="6366" y="4375"/>
                      <a:pt x="6368" y="4314"/>
                      <a:pt x="6368" y="4255"/>
                    </a:cubicBezTo>
                    <a:cubicBezTo>
                      <a:pt x="6369" y="4046"/>
                      <a:pt x="6348" y="3840"/>
                      <a:pt x="6316" y="3640"/>
                    </a:cubicBezTo>
                    <a:cubicBezTo>
                      <a:pt x="6306" y="3581"/>
                      <a:pt x="6295" y="3521"/>
                      <a:pt x="6282" y="3464"/>
                    </a:cubicBezTo>
                    <a:cubicBezTo>
                      <a:pt x="6224" y="3188"/>
                      <a:pt x="6145" y="2870"/>
                      <a:pt x="6064" y="2560"/>
                    </a:cubicBezTo>
                    <a:cubicBezTo>
                      <a:pt x="5851" y="1751"/>
                      <a:pt x="5298" y="1075"/>
                      <a:pt x="4547" y="708"/>
                    </a:cubicBezTo>
                    <a:lnTo>
                      <a:pt x="3167" y="32"/>
                    </a:lnTo>
                    <a:cubicBezTo>
                      <a:pt x="3188" y="14"/>
                      <a:pt x="3155" y="0"/>
                      <a:pt x="30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051;p28">
                <a:extLst>
                  <a:ext uri="{FF2B5EF4-FFF2-40B4-BE49-F238E27FC236}">
                    <a16:creationId xmlns:a16="http://schemas.microsoft.com/office/drawing/2014/main" id="{BBC3981C-A0F8-BFF7-C004-BBD140F3CB68}"/>
                  </a:ext>
                </a:extLst>
              </p:cNvPr>
              <p:cNvSpPr/>
              <p:nvPr/>
            </p:nvSpPr>
            <p:spPr>
              <a:xfrm flipH="1">
                <a:off x="3808074" y="3018553"/>
                <a:ext cx="134905" cy="238293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4287" extrusionOk="0">
                    <a:moveTo>
                      <a:pt x="1" y="0"/>
                    </a:moveTo>
                    <a:lnTo>
                      <a:pt x="2427" y="4286"/>
                    </a:lnTo>
                    <a:lnTo>
                      <a:pt x="2291" y="1487"/>
                    </a:lnTo>
                    <a:lnTo>
                      <a:pt x="1441" y="92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052;p28">
                <a:extLst>
                  <a:ext uri="{FF2B5EF4-FFF2-40B4-BE49-F238E27FC236}">
                    <a16:creationId xmlns:a16="http://schemas.microsoft.com/office/drawing/2014/main" id="{8CBA751B-50DC-0B64-BA7F-86503ED548E5}"/>
                  </a:ext>
                </a:extLst>
              </p:cNvPr>
              <p:cNvSpPr/>
              <p:nvPr/>
            </p:nvSpPr>
            <p:spPr>
              <a:xfrm flipH="1">
                <a:off x="3790510" y="3009660"/>
                <a:ext cx="97774" cy="93661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685" extrusionOk="0">
                    <a:moveTo>
                      <a:pt x="704" y="0"/>
                    </a:moveTo>
                    <a:lnTo>
                      <a:pt x="0" y="1229"/>
                    </a:lnTo>
                    <a:lnTo>
                      <a:pt x="1260" y="1684"/>
                    </a:lnTo>
                    <a:lnTo>
                      <a:pt x="1414" y="1540"/>
                    </a:lnTo>
                    <a:cubicBezTo>
                      <a:pt x="1758" y="1220"/>
                      <a:pt x="1714" y="681"/>
                      <a:pt x="1322" y="417"/>
                    </a:cubicBezTo>
                    <a:lnTo>
                      <a:pt x="70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053;p28">
                <a:extLst>
                  <a:ext uri="{FF2B5EF4-FFF2-40B4-BE49-F238E27FC236}">
                    <a16:creationId xmlns:a16="http://schemas.microsoft.com/office/drawing/2014/main" id="{D2D9E53C-E3A7-110A-3466-F6A51A9CF27F}"/>
                  </a:ext>
                </a:extLst>
              </p:cNvPr>
              <p:cNvSpPr/>
              <p:nvPr/>
            </p:nvSpPr>
            <p:spPr>
              <a:xfrm flipH="1">
                <a:off x="3762939" y="2793996"/>
                <a:ext cx="174704" cy="308441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5549" extrusionOk="0">
                    <a:moveTo>
                      <a:pt x="1429" y="0"/>
                    </a:moveTo>
                    <a:lnTo>
                      <a:pt x="1" y="4072"/>
                    </a:lnTo>
                    <a:lnTo>
                      <a:pt x="1511" y="5548"/>
                    </a:lnTo>
                    <a:lnTo>
                      <a:pt x="2015" y="4862"/>
                    </a:lnTo>
                    <a:lnTo>
                      <a:pt x="2865" y="3704"/>
                    </a:lnTo>
                    <a:lnTo>
                      <a:pt x="3142" y="3327"/>
                    </a:lnTo>
                    <a:lnTo>
                      <a:pt x="1429" y="0"/>
                    </a:lnTo>
                    <a:close/>
                  </a:path>
                </a:pathLst>
              </a:custGeom>
              <a:solidFill>
                <a:srgbClr val="EAAB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054;p28">
                <a:extLst>
                  <a:ext uri="{FF2B5EF4-FFF2-40B4-BE49-F238E27FC236}">
                    <a16:creationId xmlns:a16="http://schemas.microsoft.com/office/drawing/2014/main" id="{240857E3-5C57-F273-4332-B290A2B6598D}"/>
                  </a:ext>
                </a:extLst>
              </p:cNvPr>
              <p:cNvSpPr/>
              <p:nvPr/>
            </p:nvSpPr>
            <p:spPr>
              <a:xfrm flipH="1">
                <a:off x="3704465" y="2694557"/>
                <a:ext cx="147801" cy="140964"/>
              </a:xfrm>
              <a:custGeom>
                <a:avLst/>
                <a:gdLst/>
                <a:ahLst/>
                <a:cxnLst/>
                <a:rect l="l" t="t" r="r" b="b"/>
                <a:pathLst>
                  <a:path w="2659" h="2536" extrusionOk="0">
                    <a:moveTo>
                      <a:pt x="1329" y="0"/>
                    </a:moveTo>
                    <a:cubicBezTo>
                      <a:pt x="595" y="0"/>
                      <a:pt x="0" y="567"/>
                      <a:pt x="0" y="1268"/>
                    </a:cubicBezTo>
                    <a:cubicBezTo>
                      <a:pt x="0" y="1968"/>
                      <a:pt x="595" y="2536"/>
                      <a:pt x="1329" y="2536"/>
                    </a:cubicBezTo>
                    <a:cubicBezTo>
                      <a:pt x="2064" y="2536"/>
                      <a:pt x="2658" y="1968"/>
                      <a:pt x="2658" y="1268"/>
                    </a:cubicBezTo>
                    <a:cubicBezTo>
                      <a:pt x="2658" y="567"/>
                      <a:pt x="2064" y="0"/>
                      <a:pt x="1329" y="0"/>
                    </a:cubicBezTo>
                    <a:close/>
                  </a:path>
                </a:pathLst>
              </a:custGeom>
              <a:solidFill>
                <a:srgbClr val="4F3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055;p28">
                <a:extLst>
                  <a:ext uri="{FF2B5EF4-FFF2-40B4-BE49-F238E27FC236}">
                    <a16:creationId xmlns:a16="http://schemas.microsoft.com/office/drawing/2014/main" id="{F3FFB2F0-F211-C8F9-A5B0-89B97D01F5E6}"/>
                  </a:ext>
                </a:extLst>
              </p:cNvPr>
              <p:cNvSpPr/>
              <p:nvPr/>
            </p:nvSpPr>
            <p:spPr>
              <a:xfrm flipH="1">
                <a:off x="3676505" y="2756755"/>
                <a:ext cx="231289" cy="281205"/>
              </a:xfrm>
              <a:custGeom>
                <a:avLst/>
                <a:gdLst/>
                <a:ahLst/>
                <a:cxnLst/>
                <a:rect l="l" t="t" r="r" b="b"/>
                <a:pathLst>
                  <a:path w="4161" h="5059" extrusionOk="0">
                    <a:moveTo>
                      <a:pt x="1485" y="1"/>
                    </a:moveTo>
                    <a:cubicBezTo>
                      <a:pt x="1325" y="1"/>
                      <a:pt x="1171" y="26"/>
                      <a:pt x="1029" y="71"/>
                    </a:cubicBezTo>
                    <a:cubicBezTo>
                      <a:pt x="416" y="269"/>
                      <a:pt x="0" y="858"/>
                      <a:pt x="81" y="1512"/>
                    </a:cubicBezTo>
                    <a:lnTo>
                      <a:pt x="153" y="2073"/>
                    </a:lnTo>
                    <a:lnTo>
                      <a:pt x="373" y="4333"/>
                    </a:lnTo>
                    <a:cubicBezTo>
                      <a:pt x="373" y="4333"/>
                      <a:pt x="1961" y="4895"/>
                      <a:pt x="2507" y="5027"/>
                    </a:cubicBezTo>
                    <a:cubicBezTo>
                      <a:pt x="2595" y="5048"/>
                      <a:pt x="2685" y="5058"/>
                      <a:pt x="2773" y="5058"/>
                    </a:cubicBezTo>
                    <a:cubicBezTo>
                      <a:pt x="3274" y="5058"/>
                      <a:pt x="3748" y="4734"/>
                      <a:pt x="3857" y="4243"/>
                    </a:cubicBezTo>
                    <a:cubicBezTo>
                      <a:pt x="4033" y="3455"/>
                      <a:pt x="4160" y="2664"/>
                      <a:pt x="3907" y="1768"/>
                    </a:cubicBezTo>
                    <a:cubicBezTo>
                      <a:pt x="3758" y="1240"/>
                      <a:pt x="3430" y="794"/>
                      <a:pt x="2993" y="482"/>
                    </a:cubicBezTo>
                    <a:cubicBezTo>
                      <a:pt x="2797" y="340"/>
                      <a:pt x="2579" y="227"/>
                      <a:pt x="2345" y="146"/>
                    </a:cubicBezTo>
                    <a:lnTo>
                      <a:pt x="2342" y="145"/>
                    </a:lnTo>
                    <a:lnTo>
                      <a:pt x="2210" y="102"/>
                    </a:lnTo>
                    <a:lnTo>
                      <a:pt x="2197" y="98"/>
                    </a:lnTo>
                    <a:cubicBezTo>
                      <a:pt x="2130" y="78"/>
                      <a:pt x="2062" y="63"/>
                      <a:pt x="1994" y="51"/>
                    </a:cubicBezTo>
                    <a:cubicBezTo>
                      <a:pt x="1831" y="18"/>
                      <a:pt x="1665" y="1"/>
                      <a:pt x="1495" y="1"/>
                    </a:cubicBezTo>
                    <a:cubicBezTo>
                      <a:pt x="1492" y="1"/>
                      <a:pt x="1488" y="1"/>
                      <a:pt x="1485" y="1"/>
                    </a:cubicBezTo>
                    <a:close/>
                  </a:path>
                </a:pathLst>
              </a:custGeom>
              <a:solidFill>
                <a:srgbClr val="F2CF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056;p28">
                <a:extLst>
                  <a:ext uri="{FF2B5EF4-FFF2-40B4-BE49-F238E27FC236}">
                    <a16:creationId xmlns:a16="http://schemas.microsoft.com/office/drawing/2014/main" id="{3A7D47DD-48DE-0B46-EF15-388ED5D6235D}"/>
                  </a:ext>
                </a:extLst>
              </p:cNvPr>
              <p:cNvSpPr/>
              <p:nvPr/>
            </p:nvSpPr>
            <p:spPr>
              <a:xfrm flipH="1">
                <a:off x="3736206" y="2962469"/>
                <a:ext cx="42245" cy="22067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9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4" y="302"/>
                      <a:pt x="208" y="396"/>
                      <a:pt x="368" y="396"/>
                    </a:cubicBezTo>
                    <a:cubicBezTo>
                      <a:pt x="566" y="396"/>
                      <a:pt x="760" y="253"/>
                      <a:pt x="722" y="175"/>
                    </a:cubicBezTo>
                    <a:cubicBezTo>
                      <a:pt x="652" y="3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057;p28">
                <a:extLst>
                  <a:ext uri="{FF2B5EF4-FFF2-40B4-BE49-F238E27FC236}">
                    <a16:creationId xmlns:a16="http://schemas.microsoft.com/office/drawing/2014/main" id="{DA8C518E-264F-C8A4-5737-B6EBCBC3AE1B}"/>
                  </a:ext>
                </a:extLst>
              </p:cNvPr>
              <p:cNvSpPr/>
              <p:nvPr/>
            </p:nvSpPr>
            <p:spPr>
              <a:xfrm flipH="1">
                <a:off x="3758047" y="2735300"/>
                <a:ext cx="219450" cy="20377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3666" extrusionOk="0">
                    <a:moveTo>
                      <a:pt x="2477" y="1"/>
                    </a:moveTo>
                    <a:cubicBezTo>
                      <a:pt x="1609" y="1"/>
                      <a:pt x="598" y="264"/>
                      <a:pt x="351" y="1153"/>
                    </a:cubicBezTo>
                    <a:cubicBezTo>
                      <a:pt x="0" y="2416"/>
                      <a:pt x="1222" y="3665"/>
                      <a:pt x="1222" y="3665"/>
                    </a:cubicBezTo>
                    <a:lnTo>
                      <a:pt x="2214" y="3314"/>
                    </a:lnTo>
                    <a:lnTo>
                      <a:pt x="2196" y="1337"/>
                    </a:lnTo>
                    <a:cubicBezTo>
                      <a:pt x="2196" y="1337"/>
                      <a:pt x="3128" y="1236"/>
                      <a:pt x="3815" y="387"/>
                    </a:cubicBezTo>
                    <a:cubicBezTo>
                      <a:pt x="3948" y="221"/>
                      <a:pt x="3272" y="1"/>
                      <a:pt x="2477" y="1"/>
                    </a:cubicBezTo>
                    <a:close/>
                  </a:path>
                </a:pathLst>
              </a:custGeom>
              <a:solidFill>
                <a:srgbClr val="4F3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058;p28">
                <a:extLst>
                  <a:ext uri="{FF2B5EF4-FFF2-40B4-BE49-F238E27FC236}">
                    <a16:creationId xmlns:a16="http://schemas.microsoft.com/office/drawing/2014/main" id="{44BE1E79-54FB-A9AF-F9D4-75EC0848CB8C}"/>
                  </a:ext>
                </a:extLst>
              </p:cNvPr>
              <p:cNvSpPr/>
              <p:nvPr/>
            </p:nvSpPr>
            <p:spPr>
              <a:xfrm flipH="1">
                <a:off x="3686235" y="2860307"/>
                <a:ext cx="53362" cy="98552"/>
              </a:xfrm>
              <a:custGeom>
                <a:avLst/>
                <a:gdLst/>
                <a:ahLst/>
                <a:cxnLst/>
                <a:rect l="l" t="t" r="r" b="b"/>
                <a:pathLst>
                  <a:path w="960" h="1773" extrusionOk="0">
                    <a:moveTo>
                      <a:pt x="15" y="1"/>
                    </a:moveTo>
                    <a:lnTo>
                      <a:pt x="0" y="1732"/>
                    </a:lnTo>
                    <a:lnTo>
                      <a:pt x="134" y="1760"/>
                    </a:lnTo>
                    <a:cubicBezTo>
                      <a:pt x="174" y="1769"/>
                      <a:pt x="214" y="1773"/>
                      <a:pt x="253" y="1773"/>
                    </a:cubicBezTo>
                    <a:cubicBezTo>
                      <a:pt x="688" y="1773"/>
                      <a:pt x="959" y="1267"/>
                      <a:pt x="648" y="930"/>
                    </a:cubicBezTo>
                    <a:cubicBezTo>
                      <a:pt x="431" y="695"/>
                      <a:pt x="194" y="430"/>
                      <a:pt x="15" y="1"/>
                    </a:cubicBezTo>
                    <a:close/>
                  </a:path>
                </a:pathLst>
              </a:custGeom>
              <a:solidFill>
                <a:srgbClr val="F2CF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059;p28">
                <a:extLst>
                  <a:ext uri="{FF2B5EF4-FFF2-40B4-BE49-F238E27FC236}">
                    <a16:creationId xmlns:a16="http://schemas.microsoft.com/office/drawing/2014/main" id="{4043265F-CF6A-1183-7C43-6A29284A0512}"/>
                  </a:ext>
                </a:extLst>
              </p:cNvPr>
              <p:cNvSpPr/>
              <p:nvPr/>
            </p:nvSpPr>
            <p:spPr>
              <a:xfrm flipH="1">
                <a:off x="3855376" y="2862197"/>
                <a:ext cx="130680" cy="96607"/>
              </a:xfrm>
              <a:custGeom>
                <a:avLst/>
                <a:gdLst/>
                <a:ahLst/>
                <a:cxnLst/>
                <a:rect l="l" t="t" r="r" b="b"/>
                <a:pathLst>
                  <a:path w="2351" h="1738" extrusionOk="0">
                    <a:moveTo>
                      <a:pt x="1234" y="0"/>
                    </a:moveTo>
                    <a:cubicBezTo>
                      <a:pt x="437" y="0"/>
                      <a:pt x="1" y="1395"/>
                      <a:pt x="1834" y="1738"/>
                    </a:cubicBezTo>
                    <a:lnTo>
                      <a:pt x="2350" y="1059"/>
                    </a:lnTo>
                    <a:cubicBezTo>
                      <a:pt x="2020" y="280"/>
                      <a:pt x="1591" y="0"/>
                      <a:pt x="1234" y="0"/>
                    </a:cubicBezTo>
                    <a:close/>
                  </a:path>
                </a:pathLst>
              </a:custGeom>
              <a:solidFill>
                <a:srgbClr val="F2CF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060;p28">
                <a:extLst>
                  <a:ext uri="{FF2B5EF4-FFF2-40B4-BE49-F238E27FC236}">
                    <a16:creationId xmlns:a16="http://schemas.microsoft.com/office/drawing/2014/main" id="{360538E4-4352-A308-3D8E-CCCD8E22F2BF}"/>
                  </a:ext>
                </a:extLst>
              </p:cNvPr>
              <p:cNvSpPr/>
              <p:nvPr/>
            </p:nvSpPr>
            <p:spPr>
              <a:xfrm flipH="1">
                <a:off x="3893509" y="2896714"/>
                <a:ext cx="32184" cy="27403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93" extrusionOk="0">
                    <a:moveTo>
                      <a:pt x="1" y="1"/>
                    </a:moveTo>
                    <a:lnTo>
                      <a:pt x="578" y="493"/>
                    </a:lnTo>
                  </a:path>
                </a:pathLst>
              </a:custGeom>
              <a:solidFill>
                <a:srgbClr val="F2CF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061;p28">
                <a:extLst>
                  <a:ext uri="{FF2B5EF4-FFF2-40B4-BE49-F238E27FC236}">
                    <a16:creationId xmlns:a16="http://schemas.microsoft.com/office/drawing/2014/main" id="{BF82374E-4B39-8678-0578-C786CC32F583}"/>
                  </a:ext>
                </a:extLst>
              </p:cNvPr>
              <p:cNvSpPr/>
              <p:nvPr/>
            </p:nvSpPr>
            <p:spPr>
              <a:xfrm flipH="1">
                <a:off x="3893509" y="2896714"/>
                <a:ext cx="32184" cy="27403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93" fill="none" extrusionOk="0">
                    <a:moveTo>
                      <a:pt x="1" y="1"/>
                    </a:moveTo>
                    <a:lnTo>
                      <a:pt x="578" y="493"/>
                    </a:lnTo>
                  </a:path>
                </a:pathLst>
              </a:custGeom>
              <a:noFill/>
              <a:ln w="475" cap="flat" cmpd="sng">
                <a:solidFill>
                  <a:srgbClr val="EAAB81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062;p28">
                <a:extLst>
                  <a:ext uri="{FF2B5EF4-FFF2-40B4-BE49-F238E27FC236}">
                    <a16:creationId xmlns:a16="http://schemas.microsoft.com/office/drawing/2014/main" id="{A63F5E29-DB49-4C09-3661-E64C27895950}"/>
                  </a:ext>
                </a:extLst>
              </p:cNvPr>
              <p:cNvSpPr/>
              <p:nvPr/>
            </p:nvSpPr>
            <p:spPr>
              <a:xfrm flipH="1">
                <a:off x="3842483" y="2841742"/>
                <a:ext cx="32795" cy="7959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1432" extrusionOk="0">
                    <a:moveTo>
                      <a:pt x="589" y="0"/>
                    </a:moveTo>
                    <a:lnTo>
                      <a:pt x="0" y="477"/>
                    </a:lnTo>
                    <a:lnTo>
                      <a:pt x="375" y="1399"/>
                    </a:lnTo>
                    <a:lnTo>
                      <a:pt x="581" y="1431"/>
                    </a:lnTo>
                    <a:lnTo>
                      <a:pt x="589" y="0"/>
                    </a:lnTo>
                    <a:close/>
                  </a:path>
                </a:pathLst>
              </a:custGeom>
              <a:solidFill>
                <a:srgbClr val="4F3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063;p28">
                <a:extLst>
                  <a:ext uri="{FF2B5EF4-FFF2-40B4-BE49-F238E27FC236}">
                    <a16:creationId xmlns:a16="http://schemas.microsoft.com/office/drawing/2014/main" id="{D645394C-1AD1-ECC9-BFD3-DF88ADAFB0BD}"/>
                  </a:ext>
                </a:extLst>
              </p:cNvPr>
              <p:cNvSpPr/>
              <p:nvPr/>
            </p:nvSpPr>
            <p:spPr>
              <a:xfrm flipH="1">
                <a:off x="3758829" y="2879706"/>
                <a:ext cx="23290" cy="41578"/>
              </a:xfrm>
              <a:custGeom>
                <a:avLst/>
                <a:gdLst/>
                <a:ahLst/>
                <a:cxnLst/>
                <a:rect l="l" t="t" r="r" b="b"/>
                <a:pathLst>
                  <a:path w="419" h="748" extrusionOk="0">
                    <a:moveTo>
                      <a:pt x="166" y="1"/>
                    </a:moveTo>
                    <a:cubicBezTo>
                      <a:pt x="162" y="1"/>
                      <a:pt x="158" y="1"/>
                      <a:pt x="153" y="2"/>
                    </a:cubicBezTo>
                    <a:cubicBezTo>
                      <a:pt x="55" y="15"/>
                      <a:pt x="0" y="193"/>
                      <a:pt x="31" y="398"/>
                    </a:cubicBezTo>
                    <a:cubicBezTo>
                      <a:pt x="62" y="596"/>
                      <a:pt x="160" y="748"/>
                      <a:pt x="255" y="748"/>
                    </a:cubicBezTo>
                    <a:cubicBezTo>
                      <a:pt x="259" y="748"/>
                      <a:pt x="263" y="748"/>
                      <a:pt x="267" y="747"/>
                    </a:cubicBezTo>
                    <a:cubicBezTo>
                      <a:pt x="365" y="733"/>
                      <a:pt x="419" y="555"/>
                      <a:pt x="388" y="349"/>
                    </a:cubicBezTo>
                    <a:cubicBezTo>
                      <a:pt x="358" y="152"/>
                      <a:pt x="260" y="1"/>
                      <a:pt x="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064;p28">
                <a:extLst>
                  <a:ext uri="{FF2B5EF4-FFF2-40B4-BE49-F238E27FC236}">
                    <a16:creationId xmlns:a16="http://schemas.microsoft.com/office/drawing/2014/main" id="{BB5D2F5B-1951-16B6-7B44-BB0FDDAC4BF2}"/>
                  </a:ext>
                </a:extLst>
              </p:cNvPr>
              <p:cNvSpPr/>
              <p:nvPr/>
            </p:nvSpPr>
            <p:spPr>
              <a:xfrm flipH="1">
                <a:off x="3765887" y="2832460"/>
                <a:ext cx="49637" cy="18565"/>
              </a:xfrm>
              <a:custGeom>
                <a:avLst/>
                <a:gdLst/>
                <a:ahLst/>
                <a:cxnLst/>
                <a:rect l="l" t="t" r="r" b="b"/>
                <a:pathLst>
                  <a:path w="893" h="334" extrusionOk="0">
                    <a:moveTo>
                      <a:pt x="499" y="1"/>
                    </a:moveTo>
                    <a:cubicBezTo>
                      <a:pt x="422" y="1"/>
                      <a:pt x="336" y="17"/>
                      <a:pt x="254" y="55"/>
                    </a:cubicBezTo>
                    <a:cubicBezTo>
                      <a:pt x="0" y="173"/>
                      <a:pt x="5" y="334"/>
                      <a:pt x="233" y="334"/>
                    </a:cubicBezTo>
                    <a:cubicBezTo>
                      <a:pt x="295" y="334"/>
                      <a:pt x="375" y="321"/>
                      <a:pt x="471" y="293"/>
                    </a:cubicBezTo>
                    <a:cubicBezTo>
                      <a:pt x="892" y="167"/>
                      <a:pt x="746" y="1"/>
                      <a:pt x="499" y="1"/>
                    </a:cubicBezTo>
                    <a:close/>
                  </a:path>
                </a:pathLst>
              </a:custGeom>
              <a:solidFill>
                <a:srgbClr val="4F3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065;p28">
                <a:extLst>
                  <a:ext uri="{FF2B5EF4-FFF2-40B4-BE49-F238E27FC236}">
                    <a16:creationId xmlns:a16="http://schemas.microsoft.com/office/drawing/2014/main" id="{7E63371D-3EAF-B30B-2927-52D1AE7DDB2F}"/>
                  </a:ext>
                </a:extLst>
              </p:cNvPr>
              <p:cNvSpPr/>
              <p:nvPr/>
            </p:nvSpPr>
            <p:spPr>
              <a:xfrm flipH="1">
                <a:off x="3693295" y="2868255"/>
                <a:ext cx="23346" cy="41578"/>
              </a:xfrm>
              <a:custGeom>
                <a:avLst/>
                <a:gdLst/>
                <a:ahLst/>
                <a:cxnLst/>
                <a:rect l="l" t="t" r="r" b="b"/>
                <a:pathLst>
                  <a:path w="420" h="748" extrusionOk="0">
                    <a:moveTo>
                      <a:pt x="165" y="0"/>
                    </a:moveTo>
                    <a:cubicBezTo>
                      <a:pt x="161" y="0"/>
                      <a:pt x="157" y="0"/>
                      <a:pt x="153" y="1"/>
                    </a:cubicBezTo>
                    <a:cubicBezTo>
                      <a:pt x="55" y="15"/>
                      <a:pt x="1" y="193"/>
                      <a:pt x="32" y="399"/>
                    </a:cubicBezTo>
                    <a:cubicBezTo>
                      <a:pt x="61" y="596"/>
                      <a:pt x="159" y="747"/>
                      <a:pt x="254" y="747"/>
                    </a:cubicBezTo>
                    <a:cubicBezTo>
                      <a:pt x="258" y="747"/>
                      <a:pt x="262" y="747"/>
                      <a:pt x="266" y="746"/>
                    </a:cubicBezTo>
                    <a:cubicBezTo>
                      <a:pt x="364" y="732"/>
                      <a:pt x="419" y="555"/>
                      <a:pt x="388" y="350"/>
                    </a:cubicBezTo>
                    <a:cubicBezTo>
                      <a:pt x="358" y="152"/>
                      <a:pt x="260" y="0"/>
                      <a:pt x="1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066;p28">
                <a:extLst>
                  <a:ext uri="{FF2B5EF4-FFF2-40B4-BE49-F238E27FC236}">
                    <a16:creationId xmlns:a16="http://schemas.microsoft.com/office/drawing/2014/main" id="{265C68FB-2FDA-F99D-1236-7A71D7E98610}"/>
                  </a:ext>
                </a:extLst>
              </p:cNvPr>
              <p:cNvSpPr/>
              <p:nvPr/>
            </p:nvSpPr>
            <p:spPr>
              <a:xfrm flipH="1">
                <a:off x="3680010" y="2817007"/>
                <a:ext cx="55696" cy="16787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302" extrusionOk="0">
                    <a:moveTo>
                      <a:pt x="406" y="1"/>
                    </a:moveTo>
                    <a:cubicBezTo>
                      <a:pt x="390" y="1"/>
                      <a:pt x="375" y="1"/>
                      <a:pt x="359" y="3"/>
                    </a:cubicBezTo>
                    <a:cubicBezTo>
                      <a:pt x="1" y="31"/>
                      <a:pt x="8" y="270"/>
                      <a:pt x="472" y="299"/>
                    </a:cubicBezTo>
                    <a:cubicBezTo>
                      <a:pt x="499" y="300"/>
                      <a:pt x="524" y="301"/>
                      <a:pt x="547" y="301"/>
                    </a:cubicBezTo>
                    <a:cubicBezTo>
                      <a:pt x="1001" y="301"/>
                      <a:pt x="751" y="1"/>
                      <a:pt x="406" y="1"/>
                    </a:cubicBezTo>
                    <a:close/>
                  </a:path>
                </a:pathLst>
              </a:custGeom>
              <a:solidFill>
                <a:srgbClr val="4F3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067;p28">
                <a:extLst>
                  <a:ext uri="{FF2B5EF4-FFF2-40B4-BE49-F238E27FC236}">
                    <a16:creationId xmlns:a16="http://schemas.microsoft.com/office/drawing/2014/main" id="{9A7AFB27-482F-C264-07F0-30BE509DF6C7}"/>
                  </a:ext>
                </a:extLst>
              </p:cNvPr>
              <p:cNvSpPr/>
              <p:nvPr/>
            </p:nvSpPr>
            <p:spPr>
              <a:xfrm flipH="1">
                <a:off x="3691016" y="2855749"/>
                <a:ext cx="53362" cy="98608"/>
              </a:xfrm>
              <a:custGeom>
                <a:avLst/>
                <a:gdLst/>
                <a:ahLst/>
                <a:cxnLst/>
                <a:rect l="l" t="t" r="r" b="b"/>
                <a:pathLst>
                  <a:path w="960" h="1774" extrusionOk="0">
                    <a:moveTo>
                      <a:pt x="15" y="1"/>
                    </a:moveTo>
                    <a:lnTo>
                      <a:pt x="0" y="1733"/>
                    </a:lnTo>
                    <a:lnTo>
                      <a:pt x="134" y="1761"/>
                    </a:lnTo>
                    <a:cubicBezTo>
                      <a:pt x="175" y="1769"/>
                      <a:pt x="214" y="1773"/>
                      <a:pt x="253" y="1773"/>
                    </a:cubicBezTo>
                    <a:cubicBezTo>
                      <a:pt x="688" y="1773"/>
                      <a:pt x="959" y="1267"/>
                      <a:pt x="649" y="930"/>
                    </a:cubicBezTo>
                    <a:cubicBezTo>
                      <a:pt x="431" y="696"/>
                      <a:pt x="195" y="429"/>
                      <a:pt x="15" y="1"/>
                    </a:cubicBezTo>
                    <a:close/>
                  </a:path>
                </a:pathLst>
              </a:custGeom>
              <a:solidFill>
                <a:srgbClr val="F2CF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068;p28">
                <a:extLst>
                  <a:ext uri="{FF2B5EF4-FFF2-40B4-BE49-F238E27FC236}">
                    <a16:creationId xmlns:a16="http://schemas.microsoft.com/office/drawing/2014/main" id="{5917F2EE-8E3A-FB55-CBC5-00F52E8DD913}"/>
                  </a:ext>
                </a:extLst>
              </p:cNvPr>
              <p:cNvSpPr/>
              <p:nvPr/>
            </p:nvSpPr>
            <p:spPr>
              <a:xfrm flipH="1">
                <a:off x="3689515" y="2855749"/>
                <a:ext cx="54862" cy="10366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865" fill="none" extrusionOk="0">
                    <a:moveTo>
                      <a:pt x="15" y="1"/>
                    </a:moveTo>
                    <a:cubicBezTo>
                      <a:pt x="195" y="429"/>
                      <a:pt x="431" y="696"/>
                      <a:pt x="649" y="930"/>
                    </a:cubicBezTo>
                    <a:cubicBezTo>
                      <a:pt x="987" y="1297"/>
                      <a:pt x="636" y="1864"/>
                      <a:pt x="134" y="1761"/>
                    </a:cubicBezTo>
                    <a:lnTo>
                      <a:pt x="0" y="1733"/>
                    </a:lnTo>
                  </a:path>
                </a:pathLst>
              </a:custGeom>
              <a:noFill/>
              <a:ln w="475" cap="flat" cmpd="sng">
                <a:solidFill>
                  <a:srgbClr val="EAAB81"/>
                </a:solidFill>
                <a:prstDash val="solid"/>
                <a:miter lim="11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069;p28">
                <a:extLst>
                  <a:ext uri="{FF2B5EF4-FFF2-40B4-BE49-F238E27FC236}">
                    <a16:creationId xmlns:a16="http://schemas.microsoft.com/office/drawing/2014/main" id="{E0FA3C4E-BCED-555A-2088-70A6A155CE56}"/>
                  </a:ext>
                </a:extLst>
              </p:cNvPr>
              <p:cNvSpPr/>
              <p:nvPr/>
            </p:nvSpPr>
            <p:spPr>
              <a:xfrm flipH="1">
                <a:off x="3818970" y="2789549"/>
                <a:ext cx="64590" cy="107835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940" extrusionOk="0">
                    <a:moveTo>
                      <a:pt x="945" y="0"/>
                    </a:moveTo>
                    <a:lnTo>
                      <a:pt x="1" y="494"/>
                    </a:lnTo>
                    <a:lnTo>
                      <a:pt x="443" y="1939"/>
                    </a:lnTo>
                    <a:lnTo>
                      <a:pt x="559" y="1825"/>
                    </a:lnTo>
                    <a:cubicBezTo>
                      <a:pt x="994" y="1393"/>
                      <a:pt x="1161" y="776"/>
                      <a:pt x="1000" y="197"/>
                    </a:cubicBezTo>
                    <a:lnTo>
                      <a:pt x="945" y="0"/>
                    </a:lnTo>
                    <a:close/>
                  </a:path>
                </a:pathLst>
              </a:custGeom>
              <a:solidFill>
                <a:srgbClr val="4F3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070;p28">
                <a:extLst>
                  <a:ext uri="{FF2B5EF4-FFF2-40B4-BE49-F238E27FC236}">
                    <a16:creationId xmlns:a16="http://schemas.microsoft.com/office/drawing/2014/main" id="{A5BA4535-61E4-C7AC-2F9E-01B74DEEE8AE}"/>
                  </a:ext>
                </a:extLst>
              </p:cNvPr>
              <p:cNvSpPr/>
              <p:nvPr/>
            </p:nvSpPr>
            <p:spPr>
              <a:xfrm flipH="1">
                <a:off x="3721753" y="2760201"/>
                <a:ext cx="78820" cy="370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667" extrusionOk="0">
                    <a:moveTo>
                      <a:pt x="708" y="1"/>
                    </a:moveTo>
                    <a:cubicBezTo>
                      <a:pt x="288" y="1"/>
                      <a:pt x="1" y="359"/>
                      <a:pt x="1" y="359"/>
                    </a:cubicBezTo>
                    <a:cubicBezTo>
                      <a:pt x="298" y="589"/>
                      <a:pt x="555" y="666"/>
                      <a:pt x="765" y="666"/>
                    </a:cubicBezTo>
                    <a:cubicBezTo>
                      <a:pt x="1184" y="666"/>
                      <a:pt x="1417" y="359"/>
                      <a:pt x="1417" y="359"/>
                    </a:cubicBezTo>
                    <a:cubicBezTo>
                      <a:pt x="1161" y="90"/>
                      <a:pt x="918" y="1"/>
                      <a:pt x="708" y="1"/>
                    </a:cubicBezTo>
                    <a:close/>
                  </a:path>
                </a:pathLst>
              </a:custGeom>
              <a:solidFill>
                <a:srgbClr val="4F3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071;p28">
                <a:extLst>
                  <a:ext uri="{FF2B5EF4-FFF2-40B4-BE49-F238E27FC236}">
                    <a16:creationId xmlns:a16="http://schemas.microsoft.com/office/drawing/2014/main" id="{45A779F5-E84C-689A-3783-D18A6E6E3733}"/>
                  </a:ext>
                </a:extLst>
              </p:cNvPr>
              <p:cNvSpPr/>
              <p:nvPr/>
            </p:nvSpPr>
            <p:spPr>
              <a:xfrm flipH="1">
                <a:off x="3765883" y="3183581"/>
                <a:ext cx="292989" cy="374587"/>
              </a:xfrm>
              <a:custGeom>
                <a:avLst/>
                <a:gdLst/>
                <a:ahLst/>
                <a:cxnLst/>
                <a:rect l="l" t="t" r="r" b="b"/>
                <a:pathLst>
                  <a:path w="5271" h="6739" extrusionOk="0">
                    <a:moveTo>
                      <a:pt x="368" y="0"/>
                    </a:moveTo>
                    <a:cubicBezTo>
                      <a:pt x="75" y="1350"/>
                      <a:pt x="1" y="5332"/>
                      <a:pt x="41" y="6649"/>
                    </a:cubicBezTo>
                    <a:lnTo>
                      <a:pt x="5271" y="6738"/>
                    </a:lnTo>
                    <a:lnTo>
                      <a:pt x="5271" y="6738"/>
                    </a:lnTo>
                    <a:lnTo>
                      <a:pt x="5039" y="2715"/>
                    </a:lnTo>
                    <a:lnTo>
                      <a:pt x="3293" y="2471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rgbClr val="4F76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072;p28">
                <a:extLst>
                  <a:ext uri="{FF2B5EF4-FFF2-40B4-BE49-F238E27FC236}">
                    <a16:creationId xmlns:a16="http://schemas.microsoft.com/office/drawing/2014/main" id="{4E585D95-B0EA-56F4-3F69-0C10832AC8EB}"/>
                  </a:ext>
                </a:extLst>
              </p:cNvPr>
              <p:cNvSpPr/>
              <p:nvPr/>
            </p:nvSpPr>
            <p:spPr>
              <a:xfrm flipH="1">
                <a:off x="3808075" y="3075915"/>
                <a:ext cx="79709" cy="1807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3252" extrusionOk="0">
                    <a:moveTo>
                      <a:pt x="616" y="1"/>
                    </a:moveTo>
                    <a:lnTo>
                      <a:pt x="409" y="26"/>
                    </a:lnTo>
                    <a:lnTo>
                      <a:pt x="0" y="325"/>
                    </a:lnTo>
                    <a:lnTo>
                      <a:pt x="595" y="828"/>
                    </a:lnTo>
                    <a:lnTo>
                      <a:pt x="614" y="1802"/>
                    </a:lnTo>
                    <a:lnTo>
                      <a:pt x="1434" y="3252"/>
                    </a:lnTo>
                    <a:lnTo>
                      <a:pt x="1347" y="1473"/>
                    </a:lnTo>
                    <a:lnTo>
                      <a:pt x="947" y="760"/>
                    </a:lnTo>
                    <a:lnTo>
                      <a:pt x="1026" y="273"/>
                    </a:lnTo>
                    <a:lnTo>
                      <a:pt x="61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073;p28">
                <a:extLst>
                  <a:ext uri="{FF2B5EF4-FFF2-40B4-BE49-F238E27FC236}">
                    <a16:creationId xmlns:a16="http://schemas.microsoft.com/office/drawing/2014/main" id="{CC65A047-7C76-E6B2-8717-F6C5892C279D}"/>
                  </a:ext>
                </a:extLst>
              </p:cNvPr>
              <p:cNvSpPr/>
              <p:nvPr/>
            </p:nvSpPr>
            <p:spPr>
              <a:xfrm flipH="1">
                <a:off x="3837479" y="2978200"/>
                <a:ext cx="118396" cy="136406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2454" extrusionOk="0">
                    <a:moveTo>
                      <a:pt x="474" y="1"/>
                    </a:moveTo>
                    <a:lnTo>
                      <a:pt x="1" y="755"/>
                    </a:lnTo>
                    <a:lnTo>
                      <a:pt x="1210" y="2454"/>
                    </a:lnTo>
                    <a:lnTo>
                      <a:pt x="1631" y="2048"/>
                    </a:lnTo>
                    <a:cubicBezTo>
                      <a:pt x="2129" y="1566"/>
                      <a:pt x="2040" y="742"/>
                      <a:pt x="1420" y="414"/>
                    </a:cubicBezTo>
                    <a:cubicBezTo>
                      <a:pt x="1392" y="400"/>
                      <a:pt x="1362" y="386"/>
                      <a:pt x="1334" y="373"/>
                    </a:cubicBezTo>
                    <a:lnTo>
                      <a:pt x="4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074;p28">
                <a:extLst>
                  <a:ext uri="{FF2B5EF4-FFF2-40B4-BE49-F238E27FC236}">
                    <a16:creationId xmlns:a16="http://schemas.microsoft.com/office/drawing/2014/main" id="{20B6AA11-8BD2-2731-7898-7508A5CA5C61}"/>
                  </a:ext>
                </a:extLst>
              </p:cNvPr>
              <p:cNvSpPr/>
              <p:nvPr/>
            </p:nvSpPr>
            <p:spPr>
              <a:xfrm rot="-888226" flipH="1">
                <a:off x="3868900" y="3071534"/>
                <a:ext cx="295601" cy="448961"/>
              </a:xfrm>
              <a:custGeom>
                <a:avLst/>
                <a:gdLst/>
                <a:ahLst/>
                <a:cxnLst/>
                <a:rect l="l" t="t" r="r" b="b"/>
                <a:pathLst>
                  <a:path w="5318" h="8077" extrusionOk="0">
                    <a:moveTo>
                      <a:pt x="1420" y="0"/>
                    </a:moveTo>
                    <a:cubicBezTo>
                      <a:pt x="1402" y="0"/>
                      <a:pt x="1383" y="1"/>
                      <a:pt x="1364" y="2"/>
                    </a:cubicBezTo>
                    <a:cubicBezTo>
                      <a:pt x="573" y="48"/>
                      <a:pt x="1" y="755"/>
                      <a:pt x="41" y="1512"/>
                    </a:cubicBezTo>
                    <a:cubicBezTo>
                      <a:pt x="164" y="3889"/>
                      <a:pt x="1047" y="5607"/>
                      <a:pt x="2122" y="7329"/>
                    </a:cubicBezTo>
                    <a:cubicBezTo>
                      <a:pt x="2419" y="7803"/>
                      <a:pt x="2949" y="8076"/>
                      <a:pt x="3502" y="8076"/>
                    </a:cubicBezTo>
                    <a:cubicBezTo>
                      <a:pt x="3686" y="8076"/>
                      <a:pt x="3873" y="8046"/>
                      <a:pt x="4054" y="7983"/>
                    </a:cubicBezTo>
                    <a:cubicBezTo>
                      <a:pt x="4892" y="7689"/>
                      <a:pt x="5317" y="6798"/>
                      <a:pt x="5000" y="6003"/>
                    </a:cubicBezTo>
                    <a:lnTo>
                      <a:pt x="2729" y="1001"/>
                    </a:lnTo>
                    <a:cubicBezTo>
                      <a:pt x="2597" y="697"/>
                      <a:pt x="2095" y="0"/>
                      <a:pt x="14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075;p28">
                <a:extLst>
                  <a:ext uri="{FF2B5EF4-FFF2-40B4-BE49-F238E27FC236}">
                    <a16:creationId xmlns:a16="http://schemas.microsoft.com/office/drawing/2014/main" id="{2D853C07-5AA1-2312-52FD-74360C043C7A}"/>
                  </a:ext>
                </a:extLst>
              </p:cNvPr>
              <p:cNvSpPr/>
              <p:nvPr/>
            </p:nvSpPr>
            <p:spPr>
              <a:xfrm rot="-4233323" flipH="1">
                <a:off x="3752526" y="3498339"/>
                <a:ext cx="417800" cy="174936"/>
              </a:xfrm>
              <a:custGeom>
                <a:avLst/>
                <a:gdLst/>
                <a:ahLst/>
                <a:cxnLst/>
                <a:rect l="l" t="t" r="r" b="b"/>
                <a:pathLst>
                  <a:path w="7516" h="3147" extrusionOk="0">
                    <a:moveTo>
                      <a:pt x="1433" y="0"/>
                    </a:moveTo>
                    <a:cubicBezTo>
                      <a:pt x="1427" y="0"/>
                      <a:pt x="1420" y="1"/>
                      <a:pt x="1414" y="1"/>
                    </a:cubicBezTo>
                    <a:cubicBezTo>
                      <a:pt x="810" y="9"/>
                      <a:pt x="252" y="408"/>
                      <a:pt x="78" y="1025"/>
                    </a:cubicBezTo>
                    <a:cubicBezTo>
                      <a:pt x="1" y="1298"/>
                      <a:pt x="10" y="1575"/>
                      <a:pt x="87" y="1827"/>
                    </a:cubicBezTo>
                    <a:cubicBezTo>
                      <a:pt x="236" y="2304"/>
                      <a:pt x="630" y="2689"/>
                      <a:pt x="1160" y="2789"/>
                    </a:cubicBezTo>
                    <a:cubicBezTo>
                      <a:pt x="2635" y="3067"/>
                      <a:pt x="3984" y="3147"/>
                      <a:pt x="5051" y="3147"/>
                    </a:cubicBezTo>
                    <a:cubicBezTo>
                      <a:pt x="6509" y="3147"/>
                      <a:pt x="7439" y="2997"/>
                      <a:pt x="7439" y="2997"/>
                    </a:cubicBezTo>
                    <a:lnTo>
                      <a:pt x="7516" y="1931"/>
                    </a:lnTo>
                    <a:lnTo>
                      <a:pt x="1891" y="77"/>
                    </a:lnTo>
                    <a:cubicBezTo>
                      <a:pt x="1739" y="26"/>
                      <a:pt x="1585" y="0"/>
                      <a:pt x="1433" y="0"/>
                    </a:cubicBezTo>
                    <a:close/>
                  </a:path>
                </a:pathLst>
              </a:custGeom>
              <a:solidFill>
                <a:srgbClr val="F2CF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076;p28">
                <a:extLst>
                  <a:ext uri="{FF2B5EF4-FFF2-40B4-BE49-F238E27FC236}">
                    <a16:creationId xmlns:a16="http://schemas.microsoft.com/office/drawing/2014/main" id="{D6769A22-ACC9-8754-9E08-393931B4F672}"/>
                  </a:ext>
                </a:extLst>
              </p:cNvPr>
              <p:cNvSpPr/>
              <p:nvPr/>
            </p:nvSpPr>
            <p:spPr>
              <a:xfrm rot="-4233350" flipH="1">
                <a:off x="3881263" y="3726871"/>
                <a:ext cx="143748" cy="96110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1729" extrusionOk="0">
                    <a:moveTo>
                      <a:pt x="937" y="1"/>
                    </a:moveTo>
                    <a:lnTo>
                      <a:pt x="0" y="1155"/>
                    </a:lnTo>
                    <a:lnTo>
                      <a:pt x="1156" y="1728"/>
                    </a:lnTo>
                    <a:lnTo>
                      <a:pt x="2585" y="362"/>
                    </a:lnTo>
                    <a:lnTo>
                      <a:pt x="937" y="1"/>
                    </a:lnTo>
                    <a:close/>
                  </a:path>
                </a:pathLst>
              </a:custGeom>
              <a:solidFill>
                <a:srgbClr val="F2CF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077;p28">
                <a:extLst>
                  <a:ext uri="{FF2B5EF4-FFF2-40B4-BE49-F238E27FC236}">
                    <a16:creationId xmlns:a16="http://schemas.microsoft.com/office/drawing/2014/main" id="{7F52EC8B-3FCF-F308-E76A-49561DAA9FDA}"/>
                  </a:ext>
                </a:extLst>
              </p:cNvPr>
              <p:cNvSpPr/>
              <p:nvPr/>
            </p:nvSpPr>
            <p:spPr>
              <a:xfrm rot="-4233350" flipH="1">
                <a:off x="3880990" y="3816933"/>
                <a:ext cx="97666" cy="59923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078" extrusionOk="0">
                    <a:moveTo>
                      <a:pt x="810" y="1"/>
                    </a:moveTo>
                    <a:lnTo>
                      <a:pt x="1" y="675"/>
                    </a:lnTo>
                    <a:lnTo>
                      <a:pt x="1114" y="902"/>
                    </a:lnTo>
                    <a:lnTo>
                      <a:pt x="1423" y="1049"/>
                    </a:lnTo>
                    <a:cubicBezTo>
                      <a:pt x="1453" y="1068"/>
                      <a:pt x="1486" y="1078"/>
                      <a:pt x="1520" y="1078"/>
                    </a:cubicBezTo>
                    <a:cubicBezTo>
                      <a:pt x="1532" y="1078"/>
                      <a:pt x="1544" y="1077"/>
                      <a:pt x="1555" y="1074"/>
                    </a:cubicBezTo>
                    <a:cubicBezTo>
                      <a:pt x="1703" y="1046"/>
                      <a:pt x="1757" y="862"/>
                      <a:pt x="1647" y="759"/>
                    </a:cubicBez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2CF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078;p28">
                <a:extLst>
                  <a:ext uri="{FF2B5EF4-FFF2-40B4-BE49-F238E27FC236}">
                    <a16:creationId xmlns:a16="http://schemas.microsoft.com/office/drawing/2014/main" id="{0ED075FE-ABAC-80DF-E844-514061661C38}"/>
                  </a:ext>
                </a:extLst>
              </p:cNvPr>
              <p:cNvSpPr/>
              <p:nvPr/>
            </p:nvSpPr>
            <p:spPr>
              <a:xfrm rot="-4233350" flipH="1">
                <a:off x="3913614" y="3815803"/>
                <a:ext cx="73097" cy="47305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851" extrusionOk="0">
                    <a:moveTo>
                      <a:pt x="339" y="1"/>
                    </a:moveTo>
                    <a:lnTo>
                      <a:pt x="0" y="384"/>
                    </a:lnTo>
                    <a:lnTo>
                      <a:pt x="987" y="834"/>
                    </a:lnTo>
                    <a:cubicBezTo>
                      <a:pt x="1014" y="845"/>
                      <a:pt x="1042" y="851"/>
                      <a:pt x="1069" y="851"/>
                    </a:cubicBezTo>
                    <a:cubicBezTo>
                      <a:pt x="1140" y="851"/>
                      <a:pt x="1208" y="815"/>
                      <a:pt x="1249" y="752"/>
                    </a:cubicBezTo>
                    <a:cubicBezTo>
                      <a:pt x="1315" y="648"/>
                      <a:pt x="1278" y="508"/>
                      <a:pt x="1169" y="450"/>
                    </a:cubicBezTo>
                    <a:lnTo>
                      <a:pt x="339" y="1"/>
                    </a:lnTo>
                    <a:close/>
                  </a:path>
                </a:pathLst>
              </a:custGeom>
              <a:solidFill>
                <a:srgbClr val="F2CF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079;p28">
                <a:extLst>
                  <a:ext uri="{FF2B5EF4-FFF2-40B4-BE49-F238E27FC236}">
                    <a16:creationId xmlns:a16="http://schemas.microsoft.com/office/drawing/2014/main" id="{B89CC301-EF9C-7678-E2C5-18481F840177}"/>
                  </a:ext>
                </a:extLst>
              </p:cNvPr>
              <p:cNvSpPr/>
              <p:nvPr/>
            </p:nvSpPr>
            <p:spPr>
              <a:xfrm rot="-4233350" flipH="1">
                <a:off x="3934636" y="3805548"/>
                <a:ext cx="73152" cy="47249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850" extrusionOk="0">
                    <a:moveTo>
                      <a:pt x="339" y="1"/>
                    </a:moveTo>
                    <a:lnTo>
                      <a:pt x="1" y="383"/>
                    </a:lnTo>
                    <a:lnTo>
                      <a:pt x="987" y="833"/>
                    </a:lnTo>
                    <a:cubicBezTo>
                      <a:pt x="1014" y="844"/>
                      <a:pt x="1042" y="850"/>
                      <a:pt x="1070" y="850"/>
                    </a:cubicBezTo>
                    <a:cubicBezTo>
                      <a:pt x="1141" y="850"/>
                      <a:pt x="1209" y="814"/>
                      <a:pt x="1249" y="752"/>
                    </a:cubicBezTo>
                    <a:cubicBezTo>
                      <a:pt x="1315" y="647"/>
                      <a:pt x="1279" y="507"/>
                      <a:pt x="1169" y="449"/>
                    </a:cubicBezTo>
                    <a:lnTo>
                      <a:pt x="339" y="1"/>
                    </a:lnTo>
                    <a:close/>
                  </a:path>
                </a:pathLst>
              </a:custGeom>
              <a:solidFill>
                <a:srgbClr val="F2CF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080;p28">
                <a:extLst>
                  <a:ext uri="{FF2B5EF4-FFF2-40B4-BE49-F238E27FC236}">
                    <a16:creationId xmlns:a16="http://schemas.microsoft.com/office/drawing/2014/main" id="{CDFFE07C-3A64-B267-E1EB-5E169E796C0D}"/>
                  </a:ext>
                </a:extLst>
              </p:cNvPr>
              <p:cNvSpPr/>
              <p:nvPr/>
            </p:nvSpPr>
            <p:spPr>
              <a:xfrm rot="-4233350" flipH="1">
                <a:off x="3954419" y="3795339"/>
                <a:ext cx="73097" cy="47249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850" extrusionOk="0">
                    <a:moveTo>
                      <a:pt x="338" y="0"/>
                    </a:moveTo>
                    <a:lnTo>
                      <a:pt x="0" y="383"/>
                    </a:lnTo>
                    <a:lnTo>
                      <a:pt x="987" y="833"/>
                    </a:lnTo>
                    <a:cubicBezTo>
                      <a:pt x="1013" y="845"/>
                      <a:pt x="1041" y="850"/>
                      <a:pt x="1068" y="850"/>
                    </a:cubicBezTo>
                    <a:cubicBezTo>
                      <a:pt x="1139" y="850"/>
                      <a:pt x="1208" y="814"/>
                      <a:pt x="1248" y="751"/>
                    </a:cubicBezTo>
                    <a:cubicBezTo>
                      <a:pt x="1315" y="646"/>
                      <a:pt x="1278" y="506"/>
                      <a:pt x="1168" y="448"/>
                    </a:cubicBez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F2CF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081;p28">
                <a:extLst>
                  <a:ext uri="{FF2B5EF4-FFF2-40B4-BE49-F238E27FC236}">
                    <a16:creationId xmlns:a16="http://schemas.microsoft.com/office/drawing/2014/main" id="{E30FE79D-3CC3-CFD7-348B-20ADCE3E5A56}"/>
                  </a:ext>
                </a:extLst>
              </p:cNvPr>
              <p:cNvSpPr/>
              <p:nvPr/>
            </p:nvSpPr>
            <p:spPr>
              <a:xfrm>
                <a:off x="3732500" y="3234950"/>
                <a:ext cx="122100" cy="1221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1" name="Google Shape;361;p18"/>
          <p:cNvCxnSpPr>
            <a:cxnSpLocks/>
            <a:stCxn id="362" idx="1"/>
            <a:endCxn id="363" idx="3"/>
          </p:cNvCxnSpPr>
          <p:nvPr/>
        </p:nvCxnSpPr>
        <p:spPr>
          <a:xfrm flipV="1">
            <a:off x="3197371" y="1706974"/>
            <a:ext cx="662784" cy="13"/>
          </a:xfrm>
          <a:prstGeom prst="straightConnector1">
            <a:avLst/>
          </a:prstGeom>
          <a:noFill/>
          <a:ln w="19050" cap="rnd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4" name="Google Shape;364;p18"/>
          <p:cNvCxnSpPr>
            <a:cxnSpLocks/>
            <a:stCxn id="363" idx="1"/>
          </p:cNvCxnSpPr>
          <p:nvPr/>
        </p:nvCxnSpPr>
        <p:spPr>
          <a:xfrm>
            <a:off x="6564042" y="1706974"/>
            <a:ext cx="1086914" cy="705234"/>
          </a:xfrm>
          <a:prstGeom prst="straightConnector1">
            <a:avLst/>
          </a:prstGeom>
          <a:noFill/>
          <a:ln w="19050" cap="rnd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0" name="Google Shape;370;p18"/>
          <p:cNvCxnSpPr>
            <a:cxnSpLocks/>
            <a:stCxn id="367" idx="3"/>
            <a:endCxn id="371" idx="1"/>
          </p:cNvCxnSpPr>
          <p:nvPr/>
        </p:nvCxnSpPr>
        <p:spPr>
          <a:xfrm flipH="1" flipV="1">
            <a:off x="3123431" y="3643099"/>
            <a:ext cx="622092" cy="2006"/>
          </a:xfrm>
          <a:prstGeom prst="straightConnector1">
            <a:avLst/>
          </a:prstGeom>
          <a:noFill/>
          <a:ln w="19050" cap="rnd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2" name="Google Shape;372;p18"/>
          <p:cNvCxnSpPr>
            <a:cxnSpLocks/>
            <a:stCxn id="371" idx="3"/>
            <a:endCxn id="373" idx="4"/>
          </p:cNvCxnSpPr>
          <p:nvPr/>
        </p:nvCxnSpPr>
        <p:spPr>
          <a:xfrm rot="10800000">
            <a:off x="777389" y="3151301"/>
            <a:ext cx="113364" cy="491799"/>
          </a:xfrm>
          <a:prstGeom prst="bentConnector2">
            <a:avLst/>
          </a:pr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triangle" w="sm" len="sm"/>
          </a:ln>
        </p:spPr>
      </p:cxnSp>
      <p:sp>
        <p:nvSpPr>
          <p:cNvPr id="374" name="Google Shape;374;p18"/>
          <p:cNvSpPr txBox="1">
            <a:spLocks noGrp="1"/>
          </p:cNvSpPr>
          <p:nvPr>
            <p:ph type="title"/>
          </p:nvPr>
        </p:nvSpPr>
        <p:spPr>
          <a:xfrm>
            <a:off x="0" y="174280"/>
            <a:ext cx="9143999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Top Interview Tips</a:t>
            </a:r>
            <a:endParaRPr dirty="0"/>
          </a:p>
        </p:txBody>
      </p:sp>
      <p:sp>
        <p:nvSpPr>
          <p:cNvPr id="373" name="Google Shape;373;p18"/>
          <p:cNvSpPr/>
          <p:nvPr/>
        </p:nvSpPr>
        <p:spPr>
          <a:xfrm>
            <a:off x="556589" y="2709700"/>
            <a:ext cx="441600" cy="441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8"/>
          <p:cNvSpPr/>
          <p:nvPr/>
        </p:nvSpPr>
        <p:spPr>
          <a:xfrm>
            <a:off x="676042" y="2849280"/>
            <a:ext cx="202679" cy="162437"/>
          </a:xfrm>
          <a:custGeom>
            <a:avLst/>
            <a:gdLst/>
            <a:ahLst/>
            <a:cxnLst/>
            <a:rect l="l" t="t" r="r" b="b"/>
            <a:pathLst>
              <a:path w="1073" h="860" fill="none" extrusionOk="0">
                <a:moveTo>
                  <a:pt x="0" y="429"/>
                </a:moveTo>
                <a:lnTo>
                  <a:pt x="406" y="859"/>
                </a:lnTo>
                <a:lnTo>
                  <a:pt x="1072" y="1"/>
                </a:lnTo>
              </a:path>
            </a:pathLst>
          </a:custGeom>
          <a:solidFill>
            <a:schemeClr val="lt1"/>
          </a:solidFill>
          <a:ln w="285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8"/>
          <p:cNvSpPr txBox="1"/>
          <p:nvPr/>
        </p:nvSpPr>
        <p:spPr>
          <a:xfrm>
            <a:off x="1679746" y="1013878"/>
            <a:ext cx="543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01</a:t>
            </a:r>
            <a:endParaRPr sz="1800" u="sng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377" name="Google Shape;377;p18"/>
          <p:cNvGrpSpPr/>
          <p:nvPr/>
        </p:nvGrpSpPr>
        <p:grpSpPr>
          <a:xfrm>
            <a:off x="777390" y="1486187"/>
            <a:ext cx="2419981" cy="994581"/>
            <a:chOff x="957204" y="1727750"/>
            <a:chExt cx="1782739" cy="994581"/>
          </a:xfrm>
        </p:grpSpPr>
        <p:sp>
          <p:nvSpPr>
            <p:cNvPr id="362" name="Google Shape;362;p18"/>
            <p:cNvSpPr/>
            <p:nvPr/>
          </p:nvSpPr>
          <p:spPr>
            <a:xfrm flipH="1">
              <a:off x="1010443" y="1727750"/>
              <a:ext cx="1729500" cy="4416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algn="ctr"/>
              <a:r>
                <a:rPr lang="en-GB" b="1" i="0" u="none" strike="noStrike" dirty="0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Demonstrate your knowledge</a:t>
              </a:r>
              <a:endParaRPr sz="11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378" name="Google Shape;378;p18"/>
            <p:cNvSpPr txBox="1"/>
            <p:nvPr/>
          </p:nvSpPr>
          <p:spPr>
            <a:xfrm>
              <a:off x="957204" y="2168231"/>
              <a:ext cx="1729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b="0" i="0" dirty="0">
                  <a:solidFill>
                    <a:srgbClr val="000000"/>
                  </a:solidFill>
                  <a:effectLst/>
                  <a:latin typeface="Fira Sans Condensed Light" panose="020B0403050000020004" pitchFamily="34" charset="0"/>
                </a:rPr>
                <a:t>Ensure you are familiar and knowledgeable about  the research area</a:t>
              </a:r>
              <a:endParaRPr sz="1200" dirty="0">
                <a:latin typeface="Fira Sans Condensed Light" panose="020B0403050000020004" pitchFamily="34" charset="0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79" name="Google Shape;379;p18"/>
          <p:cNvSpPr txBox="1"/>
          <p:nvPr/>
        </p:nvSpPr>
        <p:spPr>
          <a:xfrm>
            <a:off x="4949384" y="1063141"/>
            <a:ext cx="543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02</a:t>
            </a:r>
            <a:endParaRPr sz="1800" u="sng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63" name="Google Shape;363;p18"/>
          <p:cNvSpPr/>
          <p:nvPr/>
        </p:nvSpPr>
        <p:spPr>
          <a:xfrm flipH="1">
            <a:off x="3860155" y="1486174"/>
            <a:ext cx="2703887" cy="441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algn="ctr"/>
            <a:endParaRPr lang="en-GB" b="1" i="0" u="none" strike="noStrike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ctr"/>
            <a:endParaRPr lang="en-GB" b="1" dirty="0">
              <a:latin typeface="Montserrat" panose="00000500000000000000" pitchFamily="2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82" name="Google Shape;382;p18"/>
          <p:cNvSpPr txBox="1"/>
          <p:nvPr/>
        </p:nvSpPr>
        <p:spPr>
          <a:xfrm>
            <a:off x="7505806" y="1742850"/>
            <a:ext cx="543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03</a:t>
            </a:r>
            <a:endParaRPr sz="1800" u="sng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383" name="Google Shape;383;p18"/>
          <p:cNvGrpSpPr/>
          <p:nvPr/>
        </p:nvGrpSpPr>
        <p:grpSpPr>
          <a:xfrm>
            <a:off x="5999016" y="2216186"/>
            <a:ext cx="2930941" cy="1123052"/>
            <a:chOff x="6481907" y="1665784"/>
            <a:chExt cx="2236499" cy="1123052"/>
          </a:xfrm>
        </p:grpSpPr>
        <p:sp>
          <p:nvSpPr>
            <p:cNvPr id="365" name="Google Shape;365;p18"/>
            <p:cNvSpPr/>
            <p:nvPr/>
          </p:nvSpPr>
          <p:spPr>
            <a:xfrm flipH="1">
              <a:off x="6997306" y="1665784"/>
              <a:ext cx="1721100" cy="4416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8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384" name="Google Shape;384;p18"/>
            <p:cNvSpPr txBox="1"/>
            <p:nvPr/>
          </p:nvSpPr>
          <p:spPr>
            <a:xfrm>
              <a:off x="6481907" y="2231136"/>
              <a:ext cx="1573800" cy="55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85" name="Google Shape;385;p18"/>
          <p:cNvSpPr txBox="1"/>
          <p:nvPr/>
        </p:nvSpPr>
        <p:spPr>
          <a:xfrm>
            <a:off x="1715241" y="3007680"/>
            <a:ext cx="543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05</a:t>
            </a:r>
            <a:endParaRPr sz="1800" u="sng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386" name="Google Shape;386;p18"/>
          <p:cNvGrpSpPr/>
          <p:nvPr/>
        </p:nvGrpSpPr>
        <p:grpSpPr>
          <a:xfrm>
            <a:off x="676042" y="3422299"/>
            <a:ext cx="2618293" cy="1000436"/>
            <a:chOff x="733946" y="3522224"/>
            <a:chExt cx="2237189" cy="1000436"/>
          </a:xfrm>
        </p:grpSpPr>
        <p:sp>
          <p:nvSpPr>
            <p:cNvPr id="371" name="Google Shape;371;p18"/>
            <p:cNvSpPr/>
            <p:nvPr/>
          </p:nvSpPr>
          <p:spPr>
            <a:xfrm flipH="1">
              <a:off x="917405" y="3522224"/>
              <a:ext cx="1907702" cy="4416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chemeClr val="dk1"/>
                  </a:solidFill>
                  <a:latin typeface="Montserrat" panose="00000500000000000000" pitchFamily="2" charset="0"/>
                  <a:ea typeface="Fira Sans Extra Condensed SemiBold"/>
                  <a:cs typeface="Fira Sans Extra Condensed SemiBold"/>
                  <a:sym typeface="Fira Sans Extra Condensed SemiBold"/>
                </a:rPr>
                <a:t>Prepare</a:t>
              </a:r>
              <a:endParaRPr b="1" dirty="0">
                <a:latin typeface="Montserrat" panose="00000500000000000000" pitchFamily="2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387" name="Google Shape;387;p18"/>
            <p:cNvSpPr txBox="1"/>
            <p:nvPr/>
          </p:nvSpPr>
          <p:spPr>
            <a:xfrm>
              <a:off x="733946" y="3964960"/>
              <a:ext cx="2237189" cy="55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dirty="0">
                  <a:solidFill>
                    <a:schemeClr val="dk1"/>
                  </a:solidFill>
                  <a:latin typeface="Fira Sans Condensed Light" panose="020B0403050000020004" pitchFamily="34" charset="0"/>
                  <a:ea typeface="Roboto"/>
                  <a:cs typeface="Roboto"/>
                  <a:sym typeface="Roboto"/>
                </a:rPr>
                <a:t>Ensure you are familiar with the software being used for an online interview</a:t>
              </a:r>
            </a:p>
          </p:txBody>
        </p:sp>
      </p:grpSp>
      <p:sp>
        <p:nvSpPr>
          <p:cNvPr id="391" name="Google Shape;391;p18"/>
          <p:cNvSpPr txBox="1"/>
          <p:nvPr/>
        </p:nvSpPr>
        <p:spPr>
          <a:xfrm>
            <a:off x="4619496" y="3017803"/>
            <a:ext cx="543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04</a:t>
            </a:r>
            <a:endParaRPr sz="1800" u="sng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67" name="Google Shape;367;p18"/>
          <p:cNvSpPr/>
          <p:nvPr/>
        </p:nvSpPr>
        <p:spPr>
          <a:xfrm flipH="1">
            <a:off x="3745523" y="3424305"/>
            <a:ext cx="2290946" cy="4416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Montserrat" panose="00000500000000000000" pitchFamily="2" charset="0"/>
                <a:ea typeface="Fira Sans Extra Condensed SemiBold"/>
                <a:cs typeface="Fira Sans Extra Condensed SemiBold"/>
                <a:sym typeface="Fira Sans Extra Condensed SemiBold"/>
              </a:rPr>
              <a:t>Come up with some interview questions</a:t>
            </a:r>
            <a:endParaRPr lang="en-GB" b="1" dirty="0">
              <a:latin typeface="Montserrat" panose="00000500000000000000" pitchFamily="2" charset="0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B67A8F-6CA8-7491-68ED-4102AF71CF19}"/>
              </a:ext>
            </a:extLst>
          </p:cNvPr>
          <p:cNvSpPr txBox="1"/>
          <p:nvPr/>
        </p:nvSpPr>
        <p:spPr>
          <a:xfrm>
            <a:off x="3903973" y="1446937"/>
            <a:ext cx="26338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Sharpen your knowledge on your supervisor’s work</a:t>
            </a:r>
          </a:p>
          <a:p>
            <a:pPr algn="ctr"/>
            <a:endParaRPr lang="en-GB" dirty="0"/>
          </a:p>
        </p:txBody>
      </p:sp>
      <p:sp>
        <p:nvSpPr>
          <p:cNvPr id="30" name="Google Shape;378;p18">
            <a:extLst>
              <a:ext uri="{FF2B5EF4-FFF2-40B4-BE49-F238E27FC236}">
                <a16:creationId xmlns:a16="http://schemas.microsoft.com/office/drawing/2014/main" id="{EC5E6F34-913C-760C-3114-771B107F2EEB}"/>
              </a:ext>
            </a:extLst>
          </p:cNvPr>
          <p:cNvSpPr txBox="1"/>
          <p:nvPr/>
        </p:nvSpPr>
        <p:spPr>
          <a:xfrm>
            <a:off x="3784772" y="1893573"/>
            <a:ext cx="2805742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latin typeface="Fira Sans Condensed Light" panose="020B0403050000020004" pitchFamily="34" charset="0"/>
              </a:rPr>
              <a:t>D</a:t>
            </a:r>
            <a:r>
              <a:rPr lang="en-GB" b="0" i="0" dirty="0">
                <a:solidFill>
                  <a:srgbClr val="000000"/>
                </a:solidFill>
                <a:effectLst/>
                <a:latin typeface="Fira Sans Condensed Light" panose="020B0403050000020004" pitchFamily="34" charset="0"/>
              </a:rPr>
              <a:t>emonstrate your interest in their research area and hint that you may be a good fit longer-term</a:t>
            </a:r>
            <a:endParaRPr lang="en-GB" sz="1200" dirty="0">
              <a:latin typeface="Fira Sans Condensed Light" panose="020B04030500000200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1C36DD90-44F8-3EFB-7E18-5D1CE0E5E93F}"/>
              </a:ext>
            </a:extLst>
          </p:cNvPr>
          <p:cNvSpPr txBox="1"/>
          <p:nvPr/>
        </p:nvSpPr>
        <p:spPr>
          <a:xfrm>
            <a:off x="6685229" y="2157236"/>
            <a:ext cx="21841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Show why they should invest in you</a:t>
            </a:r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0E03E73A-E727-3C63-9FFF-A8D96E35F952}"/>
              </a:ext>
            </a:extLst>
          </p:cNvPr>
          <p:cNvSpPr txBox="1"/>
          <p:nvPr/>
        </p:nvSpPr>
        <p:spPr>
          <a:xfrm>
            <a:off x="6548098" y="2627617"/>
            <a:ext cx="24019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Fira Sans Condensed Light" panose="020B0403050000020004" pitchFamily="34" charset="0"/>
              </a:rPr>
              <a:t> </a:t>
            </a:r>
            <a:r>
              <a:rPr lang="en-GB" dirty="0">
                <a:latin typeface="Fira Sans Condensed Light" panose="020B0403050000020004" pitchFamily="34" charset="0"/>
              </a:rPr>
              <a:t>Show them that you are a good listener and willing to learn, work well in a team but also autonomously. </a:t>
            </a:r>
            <a:endParaRPr lang="en-GB" sz="1200" dirty="0">
              <a:latin typeface="Fira Sans Condensed Light" panose="020B0403050000020004" pitchFamily="34" charset="0"/>
            </a:endParaRPr>
          </a:p>
        </p:txBody>
      </p:sp>
      <p:cxnSp>
        <p:nvCxnSpPr>
          <p:cNvPr id="402" name="Google Shape;364;p18">
            <a:extLst>
              <a:ext uri="{FF2B5EF4-FFF2-40B4-BE49-F238E27FC236}">
                <a16:creationId xmlns:a16="http://schemas.microsoft.com/office/drawing/2014/main" id="{53AF80E2-00A1-A191-BFE0-CB6877C4B141}"/>
              </a:ext>
            </a:extLst>
          </p:cNvPr>
          <p:cNvCxnSpPr>
            <a:cxnSpLocks/>
          </p:cNvCxnSpPr>
          <p:nvPr/>
        </p:nvCxnSpPr>
        <p:spPr>
          <a:xfrm>
            <a:off x="5945437" y="3645105"/>
            <a:ext cx="1848764" cy="13276"/>
          </a:xfrm>
          <a:prstGeom prst="straightConnector1">
            <a:avLst/>
          </a:prstGeom>
          <a:noFill/>
          <a:ln w="19050" cap="rnd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0" name="Straight Connector 409">
            <a:extLst>
              <a:ext uri="{FF2B5EF4-FFF2-40B4-BE49-F238E27FC236}">
                <a16:creationId xmlns:a16="http://schemas.microsoft.com/office/drawing/2014/main" id="{680284B0-FA95-9A36-B9BD-82BEB116686B}"/>
              </a:ext>
            </a:extLst>
          </p:cNvPr>
          <p:cNvCxnSpPr/>
          <p:nvPr/>
        </p:nvCxnSpPr>
        <p:spPr>
          <a:xfrm flipV="1">
            <a:off x="7794201" y="3479503"/>
            <a:ext cx="0" cy="165602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17" name="TextBox 416">
            <a:extLst>
              <a:ext uri="{FF2B5EF4-FFF2-40B4-BE49-F238E27FC236}">
                <a16:creationId xmlns:a16="http://schemas.microsoft.com/office/drawing/2014/main" id="{F254AF4B-DE12-8EBD-EC80-A3BF5079BE18}"/>
              </a:ext>
            </a:extLst>
          </p:cNvPr>
          <p:cNvSpPr txBox="1"/>
          <p:nvPr/>
        </p:nvSpPr>
        <p:spPr>
          <a:xfrm>
            <a:off x="3625797" y="3932274"/>
            <a:ext cx="253039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Fira Sans Condensed Light" panose="020B0403050000020004" pitchFamily="34" charset="0"/>
              </a:rPr>
              <a:t>Prepare questions to ask the panel to show you understand what a PhD project involves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"/>
          <p:cNvSpPr/>
          <p:nvPr/>
        </p:nvSpPr>
        <p:spPr>
          <a:xfrm>
            <a:off x="3487365" y="1491418"/>
            <a:ext cx="510236" cy="582157"/>
          </a:xfrm>
          <a:prstGeom prst="ellipse">
            <a:avLst/>
          </a:prstGeom>
          <a:solidFill>
            <a:srgbClr val="659E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6"/>
          <p:cNvSpPr/>
          <p:nvPr/>
        </p:nvSpPr>
        <p:spPr>
          <a:xfrm flipH="1">
            <a:off x="1127811" y="1631975"/>
            <a:ext cx="1724100" cy="441600"/>
          </a:xfrm>
          <a:prstGeom prst="roundRect">
            <a:avLst>
              <a:gd name="adj" fmla="val 50000"/>
            </a:avLst>
          </a:prstGeom>
          <a:solidFill>
            <a:srgbClr val="E2A8A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 Honours Degree</a:t>
            </a:r>
            <a:endParaRPr sz="16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03" name="Google Shape;303;p16"/>
          <p:cNvSpPr/>
          <p:nvPr/>
        </p:nvSpPr>
        <p:spPr>
          <a:xfrm>
            <a:off x="3487366" y="2222781"/>
            <a:ext cx="510236" cy="582157"/>
          </a:xfrm>
          <a:prstGeom prst="ellipse">
            <a:avLst/>
          </a:prstGeom>
          <a:solidFill>
            <a:srgbClr val="659E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6"/>
          <p:cNvSpPr/>
          <p:nvPr/>
        </p:nvSpPr>
        <p:spPr>
          <a:xfrm flipH="1">
            <a:off x="1127811" y="2269489"/>
            <a:ext cx="1724100" cy="441600"/>
          </a:xfrm>
          <a:prstGeom prst="roundRect">
            <a:avLst>
              <a:gd name="adj" fmla="val 50000"/>
            </a:avLst>
          </a:prstGeom>
          <a:solidFill>
            <a:srgbClr val="E2A8A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Masters Degree</a:t>
            </a:r>
            <a:endParaRPr sz="16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07" name="Google Shape;307;p16"/>
          <p:cNvSpPr/>
          <p:nvPr/>
        </p:nvSpPr>
        <p:spPr>
          <a:xfrm>
            <a:off x="3487365" y="2970381"/>
            <a:ext cx="510235" cy="582157"/>
          </a:xfrm>
          <a:prstGeom prst="ellipse">
            <a:avLst/>
          </a:prstGeom>
          <a:solidFill>
            <a:srgbClr val="659E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6"/>
          <p:cNvSpPr/>
          <p:nvPr/>
        </p:nvSpPr>
        <p:spPr>
          <a:xfrm flipH="1">
            <a:off x="1127811" y="2931474"/>
            <a:ext cx="1724100" cy="441600"/>
          </a:xfrm>
          <a:prstGeom prst="roundRect">
            <a:avLst>
              <a:gd name="adj" fmla="val 50000"/>
            </a:avLst>
          </a:prstGeom>
          <a:solidFill>
            <a:srgbClr val="E2A8A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Relevant Experinece</a:t>
            </a:r>
            <a:endParaRPr sz="16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11" name="Google Shape;311;p16"/>
          <p:cNvSpPr/>
          <p:nvPr/>
        </p:nvSpPr>
        <p:spPr>
          <a:xfrm>
            <a:off x="3487365" y="3717981"/>
            <a:ext cx="510235" cy="5821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6"/>
          <p:cNvSpPr/>
          <p:nvPr/>
        </p:nvSpPr>
        <p:spPr>
          <a:xfrm flipH="1">
            <a:off x="1127811" y="3568988"/>
            <a:ext cx="1724100" cy="441600"/>
          </a:xfrm>
          <a:prstGeom prst="roundRect">
            <a:avLst>
              <a:gd name="adj" fmla="val 50000"/>
            </a:avLst>
          </a:prstGeom>
          <a:solidFill>
            <a:srgbClr val="E2A8A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Publications</a:t>
            </a:r>
            <a:endParaRPr sz="16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315" name="Google Shape;315;p16"/>
          <p:cNvCxnSpPr>
            <a:cxnSpLocks/>
            <a:stCxn id="202" idx="4"/>
            <a:endCxn id="303" idx="0"/>
          </p:cNvCxnSpPr>
          <p:nvPr/>
        </p:nvCxnSpPr>
        <p:spPr>
          <a:xfrm>
            <a:off x="3742483" y="2073575"/>
            <a:ext cx="1" cy="149206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6" name="Google Shape;316;p16"/>
          <p:cNvCxnSpPr>
            <a:cxnSpLocks/>
            <a:stCxn id="303" idx="4"/>
            <a:endCxn id="307" idx="0"/>
          </p:cNvCxnSpPr>
          <p:nvPr/>
        </p:nvCxnSpPr>
        <p:spPr>
          <a:xfrm flipH="1">
            <a:off x="3742483" y="2804938"/>
            <a:ext cx="1" cy="165443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" name="Google Shape;317;p16"/>
          <p:cNvCxnSpPr>
            <a:cxnSpLocks/>
            <a:stCxn id="307" idx="4"/>
            <a:endCxn id="311" idx="0"/>
          </p:cNvCxnSpPr>
          <p:nvPr/>
        </p:nvCxnSpPr>
        <p:spPr>
          <a:xfrm>
            <a:off x="3742483" y="3552538"/>
            <a:ext cx="0" cy="165443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8" name="Google Shape;318;p16"/>
          <p:cNvSpPr/>
          <p:nvPr/>
        </p:nvSpPr>
        <p:spPr>
          <a:xfrm>
            <a:off x="3625391" y="1684622"/>
            <a:ext cx="234181" cy="214139"/>
          </a:xfrm>
          <a:custGeom>
            <a:avLst/>
            <a:gdLst/>
            <a:ahLst/>
            <a:cxnLst/>
            <a:rect l="l" t="t" r="r" b="b"/>
            <a:pathLst>
              <a:path w="1073" h="860" fill="none" extrusionOk="0">
                <a:moveTo>
                  <a:pt x="0" y="429"/>
                </a:moveTo>
                <a:lnTo>
                  <a:pt x="406" y="859"/>
                </a:lnTo>
                <a:lnTo>
                  <a:pt x="1072" y="1"/>
                </a:lnTo>
              </a:path>
            </a:pathLst>
          </a:custGeom>
          <a:solidFill>
            <a:schemeClr val="lt1"/>
          </a:solidFill>
          <a:ln w="285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9" name="Google Shape;319;p16"/>
          <p:cNvSpPr/>
          <p:nvPr/>
        </p:nvSpPr>
        <p:spPr>
          <a:xfrm>
            <a:off x="3625391" y="2388224"/>
            <a:ext cx="234181" cy="214139"/>
          </a:xfrm>
          <a:custGeom>
            <a:avLst/>
            <a:gdLst/>
            <a:ahLst/>
            <a:cxnLst/>
            <a:rect l="l" t="t" r="r" b="b"/>
            <a:pathLst>
              <a:path w="1073" h="860" fill="none" extrusionOk="0">
                <a:moveTo>
                  <a:pt x="0" y="429"/>
                </a:moveTo>
                <a:lnTo>
                  <a:pt x="406" y="859"/>
                </a:lnTo>
                <a:lnTo>
                  <a:pt x="1072" y="1"/>
                </a:lnTo>
              </a:path>
            </a:pathLst>
          </a:custGeom>
          <a:solidFill>
            <a:schemeClr val="lt1"/>
          </a:solidFill>
          <a:ln w="285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6"/>
          <p:cNvSpPr/>
          <p:nvPr/>
        </p:nvSpPr>
        <p:spPr>
          <a:xfrm>
            <a:off x="3625391" y="3172956"/>
            <a:ext cx="234181" cy="214139"/>
          </a:xfrm>
          <a:custGeom>
            <a:avLst/>
            <a:gdLst/>
            <a:ahLst/>
            <a:cxnLst/>
            <a:rect l="l" t="t" r="r" b="b"/>
            <a:pathLst>
              <a:path w="1073" h="860" fill="none" extrusionOk="0">
                <a:moveTo>
                  <a:pt x="0" y="429"/>
                </a:moveTo>
                <a:lnTo>
                  <a:pt x="406" y="859"/>
                </a:lnTo>
                <a:lnTo>
                  <a:pt x="1072" y="1"/>
                </a:lnTo>
              </a:path>
            </a:pathLst>
          </a:custGeom>
          <a:solidFill>
            <a:schemeClr val="lt1"/>
          </a:solidFill>
          <a:ln w="285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6"/>
          <p:cNvSpPr/>
          <p:nvPr/>
        </p:nvSpPr>
        <p:spPr>
          <a:xfrm>
            <a:off x="3625390" y="3883424"/>
            <a:ext cx="234181" cy="214139"/>
          </a:xfrm>
          <a:custGeom>
            <a:avLst/>
            <a:gdLst/>
            <a:ahLst/>
            <a:cxnLst/>
            <a:rect l="l" t="t" r="r" b="b"/>
            <a:pathLst>
              <a:path w="1073" h="860" fill="none" extrusionOk="0">
                <a:moveTo>
                  <a:pt x="0" y="429"/>
                </a:moveTo>
                <a:lnTo>
                  <a:pt x="406" y="859"/>
                </a:lnTo>
                <a:lnTo>
                  <a:pt x="1072" y="1"/>
                </a:lnTo>
              </a:path>
            </a:pathLst>
          </a:custGeom>
          <a:solidFill>
            <a:schemeClr val="lt1"/>
          </a:solidFill>
          <a:ln w="285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181;p29">
            <a:extLst>
              <a:ext uri="{FF2B5EF4-FFF2-40B4-BE49-F238E27FC236}">
                <a16:creationId xmlns:a16="http://schemas.microsoft.com/office/drawing/2014/main" id="{D616CF94-65A4-EEF0-DE0E-1DB9F64EB40E}"/>
              </a:ext>
            </a:extLst>
          </p:cNvPr>
          <p:cNvSpPr txBox="1">
            <a:spLocks/>
          </p:cNvSpPr>
          <p:nvPr/>
        </p:nvSpPr>
        <p:spPr>
          <a:xfrm>
            <a:off x="150019" y="263409"/>
            <a:ext cx="914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pPr algn="l">
              <a:buSzPts val="1100"/>
              <a:buFont typeface="Arial"/>
              <a:buNone/>
            </a:pPr>
            <a:r>
              <a:rPr lang="en-GB" dirty="0"/>
              <a:t>A typical successful application</a:t>
            </a:r>
          </a:p>
        </p:txBody>
      </p:sp>
      <p:sp>
        <p:nvSpPr>
          <p:cNvPr id="29" name="Google Shape;1186;p29">
            <a:extLst>
              <a:ext uri="{FF2B5EF4-FFF2-40B4-BE49-F238E27FC236}">
                <a16:creationId xmlns:a16="http://schemas.microsoft.com/office/drawing/2014/main" id="{B88AEF35-5FFF-4F06-D6DD-5BD9E4835153}"/>
              </a:ext>
            </a:extLst>
          </p:cNvPr>
          <p:cNvSpPr txBox="1"/>
          <p:nvPr/>
        </p:nvSpPr>
        <p:spPr>
          <a:xfrm flipH="1">
            <a:off x="4888174" y="2332148"/>
            <a:ext cx="4568948" cy="54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endParaRPr lang="en" dirty="0">
              <a:solidFill>
                <a:srgbClr val="000000"/>
              </a:solidFill>
              <a:latin typeface="Fira Sans Condensed Black" panose="020F0502020204030204" pitchFamily="34" charset="0"/>
              <a:ea typeface="Roboto"/>
              <a:cs typeface="Roboto"/>
              <a:sym typeface="Roboto"/>
            </a:endParaRPr>
          </a:p>
          <a:p>
            <a:pPr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en" dirty="0">
                <a:latin typeface="Montserrat" panose="00000500000000000000" pitchFamily="2" charset="0"/>
                <a:ea typeface="Roboto"/>
                <a:cs typeface="Roboto"/>
                <a:sym typeface="Roboto"/>
              </a:rPr>
              <a:t>We advertised 25 PhD projects</a:t>
            </a:r>
          </a:p>
          <a:p>
            <a:pPr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en" dirty="0">
                <a:solidFill>
                  <a:srgbClr val="000000"/>
                </a:solidFill>
                <a:latin typeface="Montserrat" panose="00000500000000000000" pitchFamily="2" charset="0"/>
                <a:ea typeface="Roboto"/>
                <a:cs typeface="Roboto"/>
                <a:sym typeface="Roboto"/>
              </a:rPr>
              <a:t>We received 311 applications</a:t>
            </a:r>
          </a:p>
          <a:p>
            <a:pPr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en-GB" dirty="0">
                <a:latin typeface="Montserrat" panose="00000500000000000000" pitchFamily="2" charset="0"/>
                <a:ea typeface="Roboto"/>
                <a:cs typeface="Roboto"/>
                <a:sym typeface="Roboto"/>
              </a:rPr>
              <a:t>W</a:t>
            </a:r>
            <a:r>
              <a:rPr lang="en" dirty="0">
                <a:latin typeface="Montserrat" panose="00000500000000000000" pitchFamily="2" charset="0"/>
                <a:ea typeface="Roboto"/>
                <a:cs typeface="Roboto"/>
                <a:sym typeface="Roboto"/>
              </a:rPr>
              <a:t>e interviewed 60 applicants</a:t>
            </a:r>
          </a:p>
          <a:p>
            <a:pPr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en" dirty="0">
                <a:latin typeface="Montserrat" panose="00000500000000000000" pitchFamily="2" charset="0"/>
                <a:ea typeface="Roboto"/>
                <a:cs typeface="Roboto"/>
                <a:sym typeface="Roboto"/>
              </a:rPr>
              <a:t>We accepted 21 applicants</a:t>
            </a: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1723;p35">
            <a:extLst>
              <a:ext uri="{FF2B5EF4-FFF2-40B4-BE49-F238E27FC236}">
                <a16:creationId xmlns:a16="http://schemas.microsoft.com/office/drawing/2014/main" id="{16EDD4F6-ECCC-EBDA-4EA4-9B1B61F9D488}"/>
              </a:ext>
            </a:extLst>
          </p:cNvPr>
          <p:cNvSpPr/>
          <p:nvPr/>
        </p:nvSpPr>
        <p:spPr>
          <a:xfrm>
            <a:off x="6186252" y="3732209"/>
            <a:ext cx="640200" cy="64020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27" name="Google Shape;1737;p35">
            <a:extLst>
              <a:ext uri="{FF2B5EF4-FFF2-40B4-BE49-F238E27FC236}">
                <a16:creationId xmlns:a16="http://schemas.microsoft.com/office/drawing/2014/main" id="{78974CFD-2A42-F7CF-BB54-5789539A439F}"/>
              </a:ext>
            </a:extLst>
          </p:cNvPr>
          <p:cNvGrpSpPr/>
          <p:nvPr/>
        </p:nvGrpSpPr>
        <p:grpSpPr>
          <a:xfrm>
            <a:off x="4982560" y="1533470"/>
            <a:ext cx="2199300" cy="2838939"/>
            <a:chOff x="231473" y="1579850"/>
            <a:chExt cx="2199300" cy="2838939"/>
          </a:xfrm>
        </p:grpSpPr>
        <p:sp>
          <p:nvSpPr>
            <p:cNvPr id="28" name="Google Shape;1738;p35">
              <a:extLst>
                <a:ext uri="{FF2B5EF4-FFF2-40B4-BE49-F238E27FC236}">
                  <a16:creationId xmlns:a16="http://schemas.microsoft.com/office/drawing/2014/main" id="{0E254DD2-9D40-AED9-1B31-D7A390E96061}"/>
                </a:ext>
              </a:extLst>
            </p:cNvPr>
            <p:cNvSpPr/>
            <p:nvPr/>
          </p:nvSpPr>
          <p:spPr>
            <a:xfrm flipH="1">
              <a:off x="231473" y="1579850"/>
              <a:ext cx="2199300" cy="4416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2023 Key Facts</a:t>
              </a:r>
              <a:endParaRPr sz="18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30" name="Google Shape;1739;p35">
              <a:extLst>
                <a:ext uri="{FF2B5EF4-FFF2-40B4-BE49-F238E27FC236}">
                  <a16:creationId xmlns:a16="http://schemas.microsoft.com/office/drawing/2014/main" id="{671B1BE4-56DE-B0B7-1FCF-18F47DF4A415}"/>
                </a:ext>
              </a:extLst>
            </p:cNvPr>
            <p:cNvSpPr/>
            <p:nvPr/>
          </p:nvSpPr>
          <p:spPr>
            <a:xfrm flipH="1">
              <a:off x="672293" y="3778589"/>
              <a:ext cx="640200" cy="64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800" u="sng" dirty="0">
                  <a:solidFill>
                    <a:srgbClr val="000000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6%</a:t>
              </a:r>
              <a:endParaRPr sz="1800" u="sng" dirty="0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88" name="Google Shape;1740;p35">
            <a:extLst>
              <a:ext uri="{FF2B5EF4-FFF2-40B4-BE49-F238E27FC236}">
                <a16:creationId xmlns:a16="http://schemas.microsoft.com/office/drawing/2014/main" id="{8D2CDEA7-1332-D06F-9580-438A3E4129E0}"/>
              </a:ext>
            </a:extLst>
          </p:cNvPr>
          <p:cNvGrpSpPr/>
          <p:nvPr/>
        </p:nvGrpSpPr>
        <p:grpSpPr>
          <a:xfrm>
            <a:off x="6428200" y="4021241"/>
            <a:ext cx="156304" cy="165443"/>
            <a:chOff x="1844898" y="1937894"/>
            <a:chExt cx="179090" cy="251188"/>
          </a:xfrm>
        </p:grpSpPr>
        <p:sp>
          <p:nvSpPr>
            <p:cNvPr id="289" name="Google Shape;1741;p35">
              <a:extLst>
                <a:ext uri="{FF2B5EF4-FFF2-40B4-BE49-F238E27FC236}">
                  <a16:creationId xmlns:a16="http://schemas.microsoft.com/office/drawing/2014/main" id="{0DB37AE4-26EE-07B9-A676-7ACC48040262}"/>
                </a:ext>
              </a:extLst>
            </p:cNvPr>
            <p:cNvSpPr/>
            <p:nvPr/>
          </p:nvSpPr>
          <p:spPr>
            <a:xfrm>
              <a:off x="1844898" y="1937894"/>
              <a:ext cx="179090" cy="251188"/>
            </a:xfrm>
            <a:custGeom>
              <a:avLst/>
              <a:gdLst/>
              <a:ahLst/>
              <a:cxnLst/>
              <a:rect l="l" t="t" r="r" b="b"/>
              <a:pathLst>
                <a:path w="5502" h="7717" extrusionOk="0">
                  <a:moveTo>
                    <a:pt x="1858" y="2525"/>
                  </a:moveTo>
                  <a:lnTo>
                    <a:pt x="2310" y="2954"/>
                  </a:lnTo>
                  <a:lnTo>
                    <a:pt x="1286" y="4026"/>
                  </a:lnTo>
                  <a:lnTo>
                    <a:pt x="524" y="3311"/>
                  </a:lnTo>
                  <a:lnTo>
                    <a:pt x="953" y="2859"/>
                  </a:lnTo>
                  <a:lnTo>
                    <a:pt x="1262" y="3144"/>
                  </a:lnTo>
                  <a:lnTo>
                    <a:pt x="1858" y="2525"/>
                  </a:lnTo>
                  <a:close/>
                  <a:moveTo>
                    <a:pt x="4811" y="3406"/>
                  </a:moveTo>
                  <a:lnTo>
                    <a:pt x="4811" y="4026"/>
                  </a:lnTo>
                  <a:lnTo>
                    <a:pt x="2667" y="4026"/>
                  </a:lnTo>
                  <a:lnTo>
                    <a:pt x="2667" y="3406"/>
                  </a:lnTo>
                  <a:close/>
                  <a:moveTo>
                    <a:pt x="1739" y="4692"/>
                  </a:moveTo>
                  <a:lnTo>
                    <a:pt x="1739" y="5312"/>
                  </a:lnTo>
                  <a:lnTo>
                    <a:pt x="1096" y="5312"/>
                  </a:lnTo>
                  <a:lnTo>
                    <a:pt x="1096" y="4692"/>
                  </a:lnTo>
                  <a:close/>
                  <a:moveTo>
                    <a:pt x="4811" y="4692"/>
                  </a:moveTo>
                  <a:lnTo>
                    <a:pt x="4811" y="5312"/>
                  </a:lnTo>
                  <a:lnTo>
                    <a:pt x="2667" y="5312"/>
                  </a:lnTo>
                  <a:lnTo>
                    <a:pt x="2667" y="4692"/>
                  </a:lnTo>
                  <a:close/>
                  <a:moveTo>
                    <a:pt x="1739" y="5954"/>
                  </a:moveTo>
                  <a:lnTo>
                    <a:pt x="1739" y="6597"/>
                  </a:lnTo>
                  <a:lnTo>
                    <a:pt x="1096" y="6597"/>
                  </a:lnTo>
                  <a:lnTo>
                    <a:pt x="1096" y="5954"/>
                  </a:lnTo>
                  <a:close/>
                  <a:moveTo>
                    <a:pt x="4811" y="5954"/>
                  </a:moveTo>
                  <a:lnTo>
                    <a:pt x="4811" y="6597"/>
                  </a:lnTo>
                  <a:lnTo>
                    <a:pt x="2667" y="6597"/>
                  </a:lnTo>
                  <a:lnTo>
                    <a:pt x="2667" y="5954"/>
                  </a:lnTo>
                  <a:close/>
                  <a:moveTo>
                    <a:pt x="1953" y="1"/>
                  </a:moveTo>
                  <a:lnTo>
                    <a:pt x="1953" y="1954"/>
                  </a:lnTo>
                  <a:lnTo>
                    <a:pt x="0" y="1954"/>
                  </a:lnTo>
                  <a:lnTo>
                    <a:pt x="0" y="7717"/>
                  </a:lnTo>
                  <a:lnTo>
                    <a:pt x="5501" y="7717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1742;p35">
              <a:extLst>
                <a:ext uri="{FF2B5EF4-FFF2-40B4-BE49-F238E27FC236}">
                  <a16:creationId xmlns:a16="http://schemas.microsoft.com/office/drawing/2014/main" id="{FFD4FCB6-4F84-5856-055C-6BF4588E15AC}"/>
                </a:ext>
              </a:extLst>
            </p:cNvPr>
            <p:cNvSpPr/>
            <p:nvPr/>
          </p:nvSpPr>
          <p:spPr>
            <a:xfrm>
              <a:off x="1853426" y="1946422"/>
              <a:ext cx="34894" cy="34145"/>
            </a:xfrm>
            <a:custGeom>
              <a:avLst/>
              <a:gdLst/>
              <a:ahLst/>
              <a:cxnLst/>
              <a:rect l="l" t="t" r="r" b="b"/>
              <a:pathLst>
                <a:path w="1072" h="1049" extrusionOk="0">
                  <a:moveTo>
                    <a:pt x="1072" y="1"/>
                  </a:moveTo>
                  <a:lnTo>
                    <a:pt x="0" y="1049"/>
                  </a:lnTo>
                  <a:lnTo>
                    <a:pt x="1072" y="1049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1724;p35">
            <a:extLst>
              <a:ext uri="{FF2B5EF4-FFF2-40B4-BE49-F238E27FC236}">
                <a16:creationId xmlns:a16="http://schemas.microsoft.com/office/drawing/2014/main" id="{5830A258-4B9E-00F7-0A6D-7A772DE7AE98}"/>
              </a:ext>
            </a:extLst>
          </p:cNvPr>
          <p:cNvSpPr/>
          <p:nvPr/>
        </p:nvSpPr>
        <p:spPr>
          <a:xfrm rot="512952">
            <a:off x="6034542" y="3849369"/>
            <a:ext cx="851602" cy="582157"/>
          </a:xfrm>
          <a:prstGeom prst="arc">
            <a:avLst>
              <a:gd name="adj1" fmla="val 16200000"/>
              <a:gd name="adj2" fmla="val 18097585"/>
            </a:avLst>
          </a:prstGeom>
          <a:noFill/>
          <a:ln w="1143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0"/>
          <p:cNvSpPr/>
          <p:nvPr/>
        </p:nvSpPr>
        <p:spPr>
          <a:xfrm>
            <a:off x="510691" y="3768353"/>
            <a:ext cx="2458718" cy="51800"/>
          </a:xfrm>
          <a:custGeom>
            <a:avLst/>
            <a:gdLst/>
            <a:ahLst/>
            <a:cxnLst/>
            <a:rect l="l" t="t" r="r" b="b"/>
            <a:pathLst>
              <a:path w="55489" h="1" fill="none" extrusionOk="0">
                <a:moveTo>
                  <a:pt x="55488" y="0"/>
                </a:moveTo>
                <a:lnTo>
                  <a:pt x="1" y="0"/>
                </a:ln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miter lim="114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20"/>
          <p:cNvGrpSpPr/>
          <p:nvPr/>
        </p:nvGrpSpPr>
        <p:grpSpPr>
          <a:xfrm>
            <a:off x="770481" y="1026049"/>
            <a:ext cx="2059615" cy="2728790"/>
            <a:chOff x="1002469" y="1874709"/>
            <a:chExt cx="2059615" cy="2728790"/>
          </a:xfrm>
        </p:grpSpPr>
        <p:sp>
          <p:nvSpPr>
            <p:cNvPr id="424" name="Google Shape;424;p20"/>
            <p:cNvSpPr/>
            <p:nvPr/>
          </p:nvSpPr>
          <p:spPr>
            <a:xfrm flipH="1">
              <a:off x="1247170" y="1874709"/>
              <a:ext cx="72733" cy="819386"/>
            </a:xfrm>
            <a:custGeom>
              <a:avLst/>
              <a:gdLst/>
              <a:ahLst/>
              <a:cxnLst/>
              <a:rect l="l" t="t" r="r" b="b"/>
              <a:pathLst>
                <a:path w="994" h="11198" extrusionOk="0">
                  <a:moveTo>
                    <a:pt x="472" y="1"/>
                  </a:moveTo>
                  <a:cubicBezTo>
                    <a:pt x="431" y="1"/>
                    <a:pt x="384" y="76"/>
                    <a:pt x="331" y="230"/>
                  </a:cubicBezTo>
                  <a:cubicBezTo>
                    <a:pt x="0" y="1184"/>
                    <a:pt x="331" y="11198"/>
                    <a:pt x="331" y="11198"/>
                  </a:cubicBezTo>
                  <a:lnTo>
                    <a:pt x="994" y="11198"/>
                  </a:lnTo>
                  <a:cubicBezTo>
                    <a:pt x="994" y="11198"/>
                    <a:pt x="987" y="9293"/>
                    <a:pt x="861" y="5327"/>
                  </a:cubicBezTo>
                  <a:cubicBezTo>
                    <a:pt x="756" y="2003"/>
                    <a:pt x="686" y="1"/>
                    <a:pt x="472" y="1"/>
                  </a:cubicBezTo>
                  <a:close/>
                </a:path>
              </a:pathLst>
            </a:custGeom>
            <a:solidFill>
              <a:srgbClr val="718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 flipH="1">
              <a:off x="1323781" y="2298813"/>
              <a:ext cx="81221" cy="395278"/>
            </a:xfrm>
            <a:custGeom>
              <a:avLst/>
              <a:gdLst/>
              <a:ahLst/>
              <a:cxnLst/>
              <a:rect l="l" t="t" r="r" b="b"/>
              <a:pathLst>
                <a:path w="1110" h="5402" extrusionOk="0">
                  <a:moveTo>
                    <a:pt x="165" y="1"/>
                  </a:moveTo>
                  <a:cubicBezTo>
                    <a:pt x="1" y="1"/>
                    <a:pt x="109" y="2091"/>
                    <a:pt x="660" y="5402"/>
                  </a:cubicBezTo>
                  <a:lnTo>
                    <a:pt x="1110" y="5402"/>
                  </a:lnTo>
                  <a:cubicBezTo>
                    <a:pt x="661" y="1606"/>
                    <a:pt x="308" y="1"/>
                    <a:pt x="165" y="1"/>
                  </a:cubicBezTo>
                  <a:close/>
                </a:path>
              </a:pathLst>
            </a:custGeom>
            <a:solidFill>
              <a:srgbClr val="4C5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 flipH="1">
              <a:off x="1210437" y="2145445"/>
              <a:ext cx="72148" cy="548647"/>
            </a:xfrm>
            <a:custGeom>
              <a:avLst/>
              <a:gdLst/>
              <a:ahLst/>
              <a:cxnLst/>
              <a:rect l="l" t="t" r="r" b="b"/>
              <a:pathLst>
                <a:path w="986" h="7498" extrusionOk="0">
                  <a:moveTo>
                    <a:pt x="773" y="0"/>
                  </a:moveTo>
                  <a:cubicBezTo>
                    <a:pt x="678" y="0"/>
                    <a:pt x="533" y="436"/>
                    <a:pt x="335" y="1220"/>
                  </a:cubicBezTo>
                  <a:cubicBezTo>
                    <a:pt x="0" y="2548"/>
                    <a:pt x="481" y="7498"/>
                    <a:pt x="481" y="7498"/>
                  </a:cubicBezTo>
                  <a:lnTo>
                    <a:pt x="727" y="7498"/>
                  </a:lnTo>
                  <a:cubicBezTo>
                    <a:pt x="953" y="2178"/>
                    <a:pt x="986" y="0"/>
                    <a:pt x="773" y="0"/>
                  </a:cubicBezTo>
                  <a:close/>
                </a:path>
              </a:pathLst>
            </a:custGeom>
            <a:solidFill>
              <a:srgbClr val="4C5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 flipH="1">
              <a:off x="1283316" y="2094810"/>
              <a:ext cx="111808" cy="599283"/>
            </a:xfrm>
            <a:custGeom>
              <a:avLst/>
              <a:gdLst/>
              <a:ahLst/>
              <a:cxnLst/>
              <a:rect l="l" t="t" r="r" b="b"/>
              <a:pathLst>
                <a:path w="1528" h="8190" extrusionOk="0">
                  <a:moveTo>
                    <a:pt x="760" y="1"/>
                  </a:moveTo>
                  <a:cubicBezTo>
                    <a:pt x="636" y="1"/>
                    <a:pt x="1" y="1017"/>
                    <a:pt x="898" y="8190"/>
                  </a:cubicBezTo>
                  <a:lnTo>
                    <a:pt x="1528" y="8190"/>
                  </a:lnTo>
                  <a:cubicBezTo>
                    <a:pt x="1528" y="8190"/>
                    <a:pt x="873" y="131"/>
                    <a:pt x="775" y="7"/>
                  </a:cubicBezTo>
                  <a:cubicBezTo>
                    <a:pt x="771" y="3"/>
                    <a:pt x="766" y="1"/>
                    <a:pt x="760" y="1"/>
                  </a:cubicBezTo>
                  <a:close/>
                </a:path>
              </a:pathLst>
            </a:custGeom>
            <a:solidFill>
              <a:srgbClr val="4C5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 flipH="1">
              <a:off x="1076311" y="2694160"/>
              <a:ext cx="409400" cy="404205"/>
            </a:xfrm>
            <a:custGeom>
              <a:avLst/>
              <a:gdLst/>
              <a:ahLst/>
              <a:cxnLst/>
              <a:rect l="l" t="t" r="r" b="b"/>
              <a:pathLst>
                <a:path w="5595" h="5524" extrusionOk="0">
                  <a:moveTo>
                    <a:pt x="1465" y="0"/>
                  </a:moveTo>
                  <a:cubicBezTo>
                    <a:pt x="1465" y="1575"/>
                    <a:pt x="489" y="2128"/>
                    <a:pt x="148" y="3127"/>
                  </a:cubicBezTo>
                  <a:cubicBezTo>
                    <a:pt x="89" y="3295"/>
                    <a:pt x="49" y="3474"/>
                    <a:pt x="35" y="3674"/>
                  </a:cubicBezTo>
                  <a:cubicBezTo>
                    <a:pt x="1" y="4150"/>
                    <a:pt x="110" y="4734"/>
                    <a:pt x="467" y="5524"/>
                  </a:cubicBezTo>
                  <a:lnTo>
                    <a:pt x="5013" y="5524"/>
                  </a:lnTo>
                  <a:cubicBezTo>
                    <a:pt x="5449" y="4781"/>
                    <a:pt x="5594" y="4182"/>
                    <a:pt x="5569" y="3673"/>
                  </a:cubicBezTo>
                  <a:cubicBezTo>
                    <a:pt x="5560" y="3476"/>
                    <a:pt x="5524" y="3294"/>
                    <a:pt x="5469" y="3121"/>
                  </a:cubicBezTo>
                  <a:cubicBezTo>
                    <a:pt x="5114" y="1966"/>
                    <a:pt x="3931" y="1248"/>
                    <a:pt x="3931" y="0"/>
                  </a:cubicBezTo>
                  <a:close/>
                </a:path>
              </a:pathLst>
            </a:custGeom>
            <a:solidFill>
              <a:srgbClr val="EC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 flipH="1">
              <a:off x="1159508" y="2694160"/>
              <a:ext cx="326203" cy="404205"/>
            </a:xfrm>
            <a:custGeom>
              <a:avLst/>
              <a:gdLst/>
              <a:ahLst/>
              <a:cxnLst/>
              <a:rect l="l" t="t" r="r" b="b"/>
              <a:pathLst>
                <a:path w="4458" h="5524" extrusionOk="0">
                  <a:moveTo>
                    <a:pt x="1465" y="0"/>
                  </a:moveTo>
                  <a:cubicBezTo>
                    <a:pt x="1465" y="1575"/>
                    <a:pt x="489" y="2128"/>
                    <a:pt x="147" y="3127"/>
                  </a:cubicBezTo>
                  <a:cubicBezTo>
                    <a:pt x="89" y="3295"/>
                    <a:pt x="49" y="3474"/>
                    <a:pt x="35" y="3674"/>
                  </a:cubicBezTo>
                  <a:cubicBezTo>
                    <a:pt x="1" y="4150"/>
                    <a:pt x="110" y="4734"/>
                    <a:pt x="467" y="5524"/>
                  </a:cubicBezTo>
                  <a:lnTo>
                    <a:pt x="3877" y="5524"/>
                  </a:lnTo>
                  <a:cubicBezTo>
                    <a:pt x="4313" y="4781"/>
                    <a:pt x="4458" y="4182"/>
                    <a:pt x="4433" y="3673"/>
                  </a:cubicBezTo>
                  <a:cubicBezTo>
                    <a:pt x="4422" y="3476"/>
                    <a:pt x="4388" y="3294"/>
                    <a:pt x="4333" y="3121"/>
                  </a:cubicBezTo>
                  <a:cubicBezTo>
                    <a:pt x="3978" y="1966"/>
                    <a:pt x="2794" y="1248"/>
                    <a:pt x="27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0"/>
            <p:cNvSpPr/>
            <p:nvPr/>
          </p:nvSpPr>
          <p:spPr>
            <a:xfrm flipH="1">
              <a:off x="1107410" y="2010296"/>
              <a:ext cx="150077" cy="683797"/>
            </a:xfrm>
            <a:custGeom>
              <a:avLst/>
              <a:gdLst/>
              <a:ahLst/>
              <a:cxnLst/>
              <a:rect l="l" t="t" r="r" b="b"/>
              <a:pathLst>
                <a:path w="2051" h="9345" extrusionOk="0">
                  <a:moveTo>
                    <a:pt x="1813" y="0"/>
                  </a:moveTo>
                  <a:cubicBezTo>
                    <a:pt x="1701" y="0"/>
                    <a:pt x="1460" y="746"/>
                    <a:pt x="1107" y="2318"/>
                  </a:cubicBezTo>
                  <a:cubicBezTo>
                    <a:pt x="0" y="7237"/>
                    <a:pt x="246" y="9345"/>
                    <a:pt x="246" y="9345"/>
                  </a:cubicBezTo>
                  <a:lnTo>
                    <a:pt x="621" y="9345"/>
                  </a:lnTo>
                  <a:cubicBezTo>
                    <a:pt x="1704" y="3377"/>
                    <a:pt x="2051" y="0"/>
                    <a:pt x="1813" y="0"/>
                  </a:cubicBezTo>
                  <a:close/>
                </a:path>
              </a:pathLst>
            </a:custGeom>
            <a:solidFill>
              <a:srgbClr val="718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0"/>
            <p:cNvSpPr/>
            <p:nvPr/>
          </p:nvSpPr>
          <p:spPr>
            <a:xfrm flipH="1">
              <a:off x="1327146" y="2451010"/>
              <a:ext cx="127320" cy="243079"/>
            </a:xfrm>
            <a:custGeom>
              <a:avLst/>
              <a:gdLst/>
              <a:ahLst/>
              <a:cxnLst/>
              <a:rect l="l" t="t" r="r" b="b"/>
              <a:pathLst>
                <a:path w="1740" h="3322" extrusionOk="0">
                  <a:moveTo>
                    <a:pt x="329" y="1"/>
                  </a:moveTo>
                  <a:cubicBezTo>
                    <a:pt x="0" y="1"/>
                    <a:pt x="409" y="1094"/>
                    <a:pt x="1259" y="3322"/>
                  </a:cubicBezTo>
                  <a:lnTo>
                    <a:pt x="1526" y="3322"/>
                  </a:lnTo>
                  <a:cubicBezTo>
                    <a:pt x="1526" y="3322"/>
                    <a:pt x="1740" y="1009"/>
                    <a:pt x="774" y="248"/>
                  </a:cubicBezTo>
                  <a:cubicBezTo>
                    <a:pt x="566" y="83"/>
                    <a:pt x="420" y="1"/>
                    <a:pt x="329" y="1"/>
                  </a:cubicBezTo>
                  <a:close/>
                </a:path>
              </a:pathLst>
            </a:custGeom>
            <a:solidFill>
              <a:srgbClr val="718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0"/>
            <p:cNvSpPr/>
            <p:nvPr/>
          </p:nvSpPr>
          <p:spPr>
            <a:xfrm flipH="1">
              <a:off x="1120801" y="2485328"/>
              <a:ext cx="126442" cy="208761"/>
            </a:xfrm>
            <a:custGeom>
              <a:avLst/>
              <a:gdLst/>
              <a:ahLst/>
              <a:cxnLst/>
              <a:rect l="l" t="t" r="r" b="b"/>
              <a:pathLst>
                <a:path w="1728" h="2853" extrusionOk="0">
                  <a:moveTo>
                    <a:pt x="1533" y="0"/>
                  </a:moveTo>
                  <a:cubicBezTo>
                    <a:pt x="1330" y="0"/>
                    <a:pt x="667" y="1004"/>
                    <a:pt x="1" y="2853"/>
                  </a:cubicBezTo>
                  <a:lnTo>
                    <a:pt x="481" y="2853"/>
                  </a:lnTo>
                  <a:cubicBezTo>
                    <a:pt x="1506" y="906"/>
                    <a:pt x="1727" y="0"/>
                    <a:pt x="1533" y="0"/>
                  </a:cubicBezTo>
                  <a:close/>
                </a:path>
              </a:pathLst>
            </a:custGeom>
            <a:solidFill>
              <a:srgbClr val="718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0"/>
            <p:cNvSpPr/>
            <p:nvPr/>
          </p:nvSpPr>
          <p:spPr>
            <a:xfrm flipH="1">
              <a:off x="1078213" y="2862968"/>
              <a:ext cx="404937" cy="101929"/>
            </a:xfrm>
            <a:custGeom>
              <a:avLst/>
              <a:gdLst/>
              <a:ahLst/>
              <a:cxnLst/>
              <a:rect l="l" t="t" r="r" b="b"/>
              <a:pathLst>
                <a:path w="5534" h="1393" extrusionOk="0">
                  <a:moveTo>
                    <a:pt x="1491" y="0"/>
                  </a:moveTo>
                  <a:cubicBezTo>
                    <a:pt x="1034" y="0"/>
                    <a:pt x="801" y="305"/>
                    <a:pt x="632" y="528"/>
                  </a:cubicBezTo>
                  <a:cubicBezTo>
                    <a:pt x="466" y="746"/>
                    <a:pt x="381" y="836"/>
                    <a:pt x="216" y="836"/>
                  </a:cubicBezTo>
                  <a:cubicBezTo>
                    <a:pt x="177" y="836"/>
                    <a:pt x="144" y="830"/>
                    <a:pt x="112" y="821"/>
                  </a:cubicBezTo>
                  <a:cubicBezTo>
                    <a:pt x="54" y="988"/>
                    <a:pt x="14" y="1167"/>
                    <a:pt x="1" y="1367"/>
                  </a:cubicBezTo>
                  <a:cubicBezTo>
                    <a:pt x="66" y="1383"/>
                    <a:pt x="138" y="1392"/>
                    <a:pt x="216" y="1392"/>
                  </a:cubicBezTo>
                  <a:cubicBezTo>
                    <a:pt x="673" y="1392"/>
                    <a:pt x="906" y="1088"/>
                    <a:pt x="1076" y="865"/>
                  </a:cubicBezTo>
                  <a:cubicBezTo>
                    <a:pt x="1241" y="646"/>
                    <a:pt x="1326" y="557"/>
                    <a:pt x="1491" y="557"/>
                  </a:cubicBezTo>
                  <a:cubicBezTo>
                    <a:pt x="1655" y="557"/>
                    <a:pt x="1739" y="646"/>
                    <a:pt x="1906" y="865"/>
                  </a:cubicBezTo>
                  <a:cubicBezTo>
                    <a:pt x="2076" y="1088"/>
                    <a:pt x="2308" y="1392"/>
                    <a:pt x="2764" y="1392"/>
                  </a:cubicBezTo>
                  <a:cubicBezTo>
                    <a:pt x="3220" y="1392"/>
                    <a:pt x="3453" y="1088"/>
                    <a:pt x="3623" y="865"/>
                  </a:cubicBezTo>
                  <a:cubicBezTo>
                    <a:pt x="3788" y="646"/>
                    <a:pt x="3874" y="557"/>
                    <a:pt x="4038" y="557"/>
                  </a:cubicBezTo>
                  <a:cubicBezTo>
                    <a:pt x="4202" y="557"/>
                    <a:pt x="4286" y="646"/>
                    <a:pt x="4454" y="865"/>
                  </a:cubicBezTo>
                  <a:cubicBezTo>
                    <a:pt x="4623" y="1088"/>
                    <a:pt x="4856" y="1392"/>
                    <a:pt x="5312" y="1392"/>
                  </a:cubicBezTo>
                  <a:cubicBezTo>
                    <a:pt x="5393" y="1392"/>
                    <a:pt x="5467" y="1383"/>
                    <a:pt x="5534" y="1366"/>
                  </a:cubicBezTo>
                  <a:cubicBezTo>
                    <a:pt x="5524" y="1169"/>
                    <a:pt x="5489" y="987"/>
                    <a:pt x="5434" y="814"/>
                  </a:cubicBezTo>
                  <a:cubicBezTo>
                    <a:pt x="5398" y="829"/>
                    <a:pt x="5358" y="836"/>
                    <a:pt x="5312" y="836"/>
                  </a:cubicBezTo>
                  <a:cubicBezTo>
                    <a:pt x="5148" y="836"/>
                    <a:pt x="5063" y="746"/>
                    <a:pt x="4896" y="528"/>
                  </a:cubicBezTo>
                  <a:cubicBezTo>
                    <a:pt x="4728" y="305"/>
                    <a:pt x="4495" y="0"/>
                    <a:pt x="4038" y="0"/>
                  </a:cubicBezTo>
                  <a:cubicBezTo>
                    <a:pt x="3581" y="0"/>
                    <a:pt x="3348" y="305"/>
                    <a:pt x="3180" y="528"/>
                  </a:cubicBezTo>
                  <a:cubicBezTo>
                    <a:pt x="3013" y="746"/>
                    <a:pt x="2929" y="836"/>
                    <a:pt x="2764" y="836"/>
                  </a:cubicBezTo>
                  <a:cubicBezTo>
                    <a:pt x="2599" y="836"/>
                    <a:pt x="2516" y="746"/>
                    <a:pt x="2349" y="528"/>
                  </a:cubicBezTo>
                  <a:cubicBezTo>
                    <a:pt x="2179" y="305"/>
                    <a:pt x="1947" y="0"/>
                    <a:pt x="1491" y="0"/>
                  </a:cubicBezTo>
                  <a:close/>
                </a:path>
              </a:pathLst>
            </a:custGeom>
            <a:solidFill>
              <a:srgbClr val="EBE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0"/>
            <p:cNvSpPr/>
            <p:nvPr/>
          </p:nvSpPr>
          <p:spPr>
            <a:xfrm flipH="1">
              <a:off x="1002469" y="3088337"/>
              <a:ext cx="610990" cy="69368"/>
            </a:xfrm>
            <a:custGeom>
              <a:avLst/>
              <a:gdLst/>
              <a:ahLst/>
              <a:cxnLst/>
              <a:rect l="l" t="t" r="r" b="b"/>
              <a:pathLst>
                <a:path w="8350" h="948" extrusionOk="0">
                  <a:moveTo>
                    <a:pt x="0" y="1"/>
                  </a:moveTo>
                  <a:lnTo>
                    <a:pt x="0" y="947"/>
                  </a:lnTo>
                  <a:lnTo>
                    <a:pt x="8349" y="947"/>
                  </a:lnTo>
                  <a:lnTo>
                    <a:pt x="8349" y="1"/>
                  </a:lnTo>
                  <a:close/>
                </a:path>
              </a:pathLst>
            </a:custGeom>
            <a:solidFill>
              <a:srgbClr val="C19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0"/>
            <p:cNvSpPr/>
            <p:nvPr/>
          </p:nvSpPr>
          <p:spPr>
            <a:xfrm>
              <a:off x="1604128" y="3677140"/>
              <a:ext cx="248055" cy="914949"/>
            </a:xfrm>
            <a:custGeom>
              <a:avLst/>
              <a:gdLst/>
              <a:ahLst/>
              <a:cxnLst/>
              <a:rect l="l" t="t" r="r" b="b"/>
              <a:pathLst>
                <a:path w="3390" h="12504" fill="none" extrusionOk="0">
                  <a:moveTo>
                    <a:pt x="3390" y="1"/>
                  </a:moveTo>
                  <a:lnTo>
                    <a:pt x="0" y="12504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0"/>
            <p:cNvSpPr/>
            <p:nvPr/>
          </p:nvSpPr>
          <p:spPr>
            <a:xfrm>
              <a:off x="2075430" y="3677140"/>
              <a:ext cx="38855" cy="914949"/>
            </a:xfrm>
            <a:custGeom>
              <a:avLst/>
              <a:gdLst/>
              <a:ahLst/>
              <a:cxnLst/>
              <a:rect l="l" t="t" r="r" b="b"/>
              <a:pathLst>
                <a:path w="531" h="12504" fill="none" extrusionOk="0">
                  <a:moveTo>
                    <a:pt x="530" y="1"/>
                  </a:moveTo>
                  <a:lnTo>
                    <a:pt x="0" y="12504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0"/>
            <p:cNvSpPr/>
            <p:nvPr/>
          </p:nvSpPr>
          <p:spPr>
            <a:xfrm>
              <a:off x="2617708" y="3677140"/>
              <a:ext cx="38928" cy="914949"/>
            </a:xfrm>
            <a:custGeom>
              <a:avLst/>
              <a:gdLst/>
              <a:ahLst/>
              <a:cxnLst/>
              <a:rect l="l" t="t" r="r" b="b"/>
              <a:pathLst>
                <a:path w="532" h="12504" fill="none" extrusionOk="0">
                  <a:moveTo>
                    <a:pt x="532" y="1"/>
                  </a:moveTo>
                  <a:lnTo>
                    <a:pt x="0" y="12504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0"/>
            <p:cNvSpPr/>
            <p:nvPr/>
          </p:nvSpPr>
          <p:spPr>
            <a:xfrm>
              <a:off x="1714252" y="4111123"/>
              <a:ext cx="922047" cy="74563"/>
            </a:xfrm>
            <a:custGeom>
              <a:avLst/>
              <a:gdLst/>
              <a:ahLst/>
              <a:cxnLst/>
              <a:rect l="l" t="t" r="r" b="b"/>
              <a:pathLst>
                <a:path w="12601" h="1019" fill="none" extrusionOk="0">
                  <a:moveTo>
                    <a:pt x="1" y="1018"/>
                  </a:moveTo>
                  <a:lnTo>
                    <a:pt x="1" y="1018"/>
                  </a:lnTo>
                  <a:cubicBezTo>
                    <a:pt x="164" y="418"/>
                    <a:pt x="710" y="1"/>
                    <a:pt x="1332" y="1"/>
                  </a:cubicBezTo>
                  <a:lnTo>
                    <a:pt x="3917" y="1"/>
                  </a:lnTo>
                  <a:cubicBezTo>
                    <a:pt x="4523" y="1"/>
                    <a:pt x="5047" y="425"/>
                    <a:pt x="5172" y="1018"/>
                  </a:cubicBezTo>
                  <a:lnTo>
                    <a:pt x="5199" y="924"/>
                  </a:lnTo>
                  <a:cubicBezTo>
                    <a:pt x="5358" y="377"/>
                    <a:pt x="5860" y="1"/>
                    <a:pt x="6429" y="1"/>
                  </a:cubicBezTo>
                  <a:lnTo>
                    <a:pt x="11608" y="1"/>
                  </a:lnTo>
                  <a:cubicBezTo>
                    <a:pt x="12161" y="1"/>
                    <a:pt x="12601" y="466"/>
                    <a:pt x="12570" y="101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0"/>
            <p:cNvSpPr/>
            <p:nvPr/>
          </p:nvSpPr>
          <p:spPr>
            <a:xfrm>
              <a:off x="1652861" y="2080018"/>
              <a:ext cx="940998" cy="1597722"/>
            </a:xfrm>
            <a:custGeom>
              <a:avLst/>
              <a:gdLst/>
              <a:ahLst/>
              <a:cxnLst/>
              <a:rect l="l" t="t" r="r" b="b"/>
              <a:pathLst>
                <a:path w="12860" h="21835" fill="none" extrusionOk="0">
                  <a:moveTo>
                    <a:pt x="2724" y="21828"/>
                  </a:moveTo>
                  <a:cubicBezTo>
                    <a:pt x="1" y="6251"/>
                    <a:pt x="4713" y="0"/>
                    <a:pt x="12859" y="21835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0"/>
            <p:cNvSpPr/>
            <p:nvPr/>
          </p:nvSpPr>
          <p:spPr>
            <a:xfrm>
              <a:off x="1815669" y="2851177"/>
              <a:ext cx="388107" cy="0"/>
            </a:xfrm>
            <a:custGeom>
              <a:avLst/>
              <a:gdLst/>
              <a:ahLst/>
              <a:cxnLst/>
              <a:rect l="l" t="t" r="r" b="b"/>
              <a:pathLst>
                <a:path w="5304" fill="none" extrusionOk="0">
                  <a:moveTo>
                    <a:pt x="5304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0"/>
            <p:cNvSpPr/>
            <p:nvPr/>
          </p:nvSpPr>
          <p:spPr>
            <a:xfrm>
              <a:off x="1795693" y="3073692"/>
              <a:ext cx="538184" cy="73"/>
            </a:xfrm>
            <a:custGeom>
              <a:avLst/>
              <a:gdLst/>
              <a:ahLst/>
              <a:cxnLst/>
              <a:rect l="l" t="t" r="r" b="b"/>
              <a:pathLst>
                <a:path w="7355" h="1" fill="none" extrusionOk="0">
                  <a:moveTo>
                    <a:pt x="7354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1803303" y="3296281"/>
              <a:ext cx="636381" cy="73"/>
            </a:xfrm>
            <a:custGeom>
              <a:avLst/>
              <a:gdLst/>
              <a:ahLst/>
              <a:cxnLst/>
              <a:rect l="l" t="t" r="r" b="b"/>
              <a:pathLst>
                <a:path w="8697" h="1" fill="none" extrusionOk="0">
                  <a:moveTo>
                    <a:pt x="8696" y="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1827376" y="3518870"/>
              <a:ext cx="705456" cy="73"/>
            </a:xfrm>
            <a:custGeom>
              <a:avLst/>
              <a:gdLst/>
              <a:ahLst/>
              <a:cxnLst/>
              <a:rect l="l" t="t" r="r" b="b"/>
              <a:pathLst>
                <a:path w="9641" h="1" fill="none" extrusionOk="0">
                  <a:moveTo>
                    <a:pt x="9641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1837767" y="3622627"/>
              <a:ext cx="1053757" cy="59197"/>
            </a:xfrm>
            <a:custGeom>
              <a:avLst/>
              <a:gdLst/>
              <a:ahLst/>
              <a:cxnLst/>
              <a:rect l="l" t="t" r="r" b="b"/>
              <a:pathLst>
                <a:path w="14401" h="809" extrusionOk="0">
                  <a:moveTo>
                    <a:pt x="0" y="1"/>
                  </a:moveTo>
                  <a:lnTo>
                    <a:pt x="144" y="809"/>
                  </a:lnTo>
                  <a:lnTo>
                    <a:pt x="14401" y="809"/>
                  </a:lnTo>
                  <a:lnTo>
                    <a:pt x="14256" y="1"/>
                  </a:lnTo>
                  <a:close/>
                </a:path>
              </a:pathLst>
            </a:custGeom>
            <a:solidFill>
              <a:srgbClr val="956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2198725" y="3622627"/>
              <a:ext cx="692797" cy="59197"/>
            </a:xfrm>
            <a:custGeom>
              <a:avLst/>
              <a:gdLst/>
              <a:ahLst/>
              <a:cxnLst/>
              <a:rect l="l" t="t" r="r" b="b"/>
              <a:pathLst>
                <a:path w="9468" h="809" extrusionOk="0">
                  <a:moveTo>
                    <a:pt x="0" y="1"/>
                  </a:moveTo>
                  <a:lnTo>
                    <a:pt x="145" y="809"/>
                  </a:lnTo>
                  <a:lnTo>
                    <a:pt x="9468" y="809"/>
                  </a:lnTo>
                  <a:lnTo>
                    <a:pt x="9323" y="1"/>
                  </a:lnTo>
                  <a:close/>
                </a:path>
              </a:pathLst>
            </a:custGeom>
            <a:solidFill>
              <a:srgbClr val="573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2268604" y="3420307"/>
              <a:ext cx="435596" cy="988048"/>
            </a:xfrm>
            <a:custGeom>
              <a:avLst/>
              <a:gdLst/>
              <a:ahLst/>
              <a:cxnLst/>
              <a:rect l="l" t="t" r="r" b="b"/>
              <a:pathLst>
                <a:path w="5953" h="13503" extrusionOk="0">
                  <a:moveTo>
                    <a:pt x="3809" y="0"/>
                  </a:moveTo>
                  <a:cubicBezTo>
                    <a:pt x="3270" y="543"/>
                    <a:pt x="2925" y="1379"/>
                    <a:pt x="2443" y="2255"/>
                  </a:cubicBezTo>
                  <a:cubicBezTo>
                    <a:pt x="1" y="6676"/>
                    <a:pt x="1721" y="11324"/>
                    <a:pt x="1197" y="13130"/>
                  </a:cubicBezTo>
                  <a:lnTo>
                    <a:pt x="2096" y="13502"/>
                  </a:lnTo>
                  <a:lnTo>
                    <a:pt x="5376" y="3161"/>
                  </a:lnTo>
                  <a:lnTo>
                    <a:pt x="5639" y="2335"/>
                  </a:lnTo>
                  <a:cubicBezTo>
                    <a:pt x="5952" y="1345"/>
                    <a:pt x="5336" y="302"/>
                    <a:pt x="4317" y="101"/>
                  </a:cubicBezTo>
                  <a:lnTo>
                    <a:pt x="3809" y="0"/>
                  </a:lnTo>
                  <a:close/>
                </a:path>
              </a:pathLst>
            </a:custGeom>
            <a:solidFill>
              <a:srgbClr val="B76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2270360" y="4240198"/>
              <a:ext cx="260494" cy="363301"/>
            </a:xfrm>
            <a:custGeom>
              <a:avLst/>
              <a:gdLst/>
              <a:ahLst/>
              <a:cxnLst/>
              <a:rect l="l" t="t" r="r" b="b"/>
              <a:pathLst>
                <a:path w="3560" h="4965" extrusionOk="0">
                  <a:moveTo>
                    <a:pt x="2094" y="1"/>
                  </a:moveTo>
                  <a:cubicBezTo>
                    <a:pt x="187" y="703"/>
                    <a:pt x="1" y="1953"/>
                    <a:pt x="1" y="1953"/>
                  </a:cubicBezTo>
                  <a:cubicBezTo>
                    <a:pt x="1222" y="2815"/>
                    <a:pt x="1611" y="4964"/>
                    <a:pt x="1611" y="4964"/>
                  </a:cubicBezTo>
                  <a:lnTo>
                    <a:pt x="3559" y="4964"/>
                  </a:lnTo>
                  <a:lnTo>
                    <a:pt x="2416" y="4572"/>
                  </a:lnTo>
                  <a:lnTo>
                    <a:pt x="2094" y="1"/>
                  </a:lnTo>
                  <a:close/>
                </a:path>
              </a:pathLst>
            </a:custGeom>
            <a:solidFill>
              <a:srgbClr val="B76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2254409" y="4296394"/>
              <a:ext cx="276446" cy="307105"/>
            </a:xfrm>
            <a:custGeom>
              <a:avLst/>
              <a:gdLst/>
              <a:ahLst/>
              <a:cxnLst/>
              <a:rect l="l" t="t" r="r" b="b"/>
              <a:pathLst>
                <a:path w="3778" h="4197" extrusionOk="0">
                  <a:moveTo>
                    <a:pt x="978" y="1"/>
                  </a:moveTo>
                  <a:cubicBezTo>
                    <a:pt x="0" y="436"/>
                    <a:pt x="219" y="1185"/>
                    <a:pt x="219" y="1185"/>
                  </a:cubicBezTo>
                  <a:cubicBezTo>
                    <a:pt x="1360" y="2134"/>
                    <a:pt x="1829" y="4196"/>
                    <a:pt x="1829" y="4196"/>
                  </a:cubicBezTo>
                  <a:lnTo>
                    <a:pt x="3777" y="4196"/>
                  </a:lnTo>
                  <a:lnTo>
                    <a:pt x="2634" y="3804"/>
                  </a:lnTo>
                  <a:lnTo>
                    <a:pt x="978" y="1"/>
                  </a:lnTo>
                  <a:close/>
                </a:path>
              </a:pathLst>
            </a:custGeom>
            <a:solidFill>
              <a:srgbClr val="232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2270360" y="4383102"/>
              <a:ext cx="31976" cy="220396"/>
            </a:xfrm>
            <a:custGeom>
              <a:avLst/>
              <a:gdLst/>
              <a:ahLst/>
              <a:cxnLst/>
              <a:rect l="l" t="t" r="r" b="b"/>
              <a:pathLst>
                <a:path w="437" h="3012" extrusionOk="0">
                  <a:moveTo>
                    <a:pt x="1" y="0"/>
                  </a:moveTo>
                  <a:lnTo>
                    <a:pt x="221" y="3011"/>
                  </a:lnTo>
                  <a:lnTo>
                    <a:pt x="381" y="3011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232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2581268" y="3460405"/>
              <a:ext cx="368570" cy="955121"/>
            </a:xfrm>
            <a:custGeom>
              <a:avLst/>
              <a:gdLst/>
              <a:ahLst/>
              <a:cxnLst/>
              <a:rect l="l" t="t" r="r" b="b"/>
              <a:pathLst>
                <a:path w="5037" h="13053" extrusionOk="0">
                  <a:moveTo>
                    <a:pt x="1247" y="0"/>
                  </a:moveTo>
                  <a:cubicBezTo>
                    <a:pt x="1083" y="0"/>
                    <a:pt x="914" y="24"/>
                    <a:pt x="747" y="74"/>
                  </a:cubicBezTo>
                  <a:lnTo>
                    <a:pt x="251" y="223"/>
                  </a:lnTo>
                  <a:cubicBezTo>
                    <a:pt x="30" y="953"/>
                    <a:pt x="114" y="1854"/>
                    <a:pt x="96" y="2854"/>
                  </a:cubicBezTo>
                  <a:cubicBezTo>
                    <a:pt x="1" y="7905"/>
                    <a:pt x="3692" y="11211"/>
                    <a:pt x="4071" y="13053"/>
                  </a:cubicBezTo>
                  <a:lnTo>
                    <a:pt x="5037" y="12998"/>
                  </a:lnTo>
                  <a:lnTo>
                    <a:pt x="3114" y="2286"/>
                  </a:lnTo>
                  <a:lnTo>
                    <a:pt x="2959" y="1432"/>
                  </a:lnTo>
                  <a:cubicBezTo>
                    <a:pt x="2805" y="582"/>
                    <a:pt x="2065" y="0"/>
                    <a:pt x="1247" y="0"/>
                  </a:cubicBezTo>
                  <a:close/>
                </a:path>
              </a:pathLst>
            </a:custGeom>
            <a:solidFill>
              <a:srgbClr val="C88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2780150" y="4240198"/>
              <a:ext cx="281934" cy="363301"/>
            </a:xfrm>
            <a:custGeom>
              <a:avLst/>
              <a:gdLst/>
              <a:ahLst/>
              <a:cxnLst/>
              <a:rect l="l" t="t" r="r" b="b"/>
              <a:pathLst>
                <a:path w="3853" h="4965" extrusionOk="0">
                  <a:moveTo>
                    <a:pt x="1907" y="1"/>
                  </a:moveTo>
                  <a:cubicBezTo>
                    <a:pt x="0" y="703"/>
                    <a:pt x="295" y="1953"/>
                    <a:pt x="295" y="1953"/>
                  </a:cubicBezTo>
                  <a:cubicBezTo>
                    <a:pt x="1515" y="2815"/>
                    <a:pt x="1905" y="4964"/>
                    <a:pt x="1905" y="4964"/>
                  </a:cubicBezTo>
                  <a:lnTo>
                    <a:pt x="3853" y="4964"/>
                  </a:lnTo>
                  <a:lnTo>
                    <a:pt x="2710" y="4572"/>
                  </a:lnTo>
                  <a:lnTo>
                    <a:pt x="1907" y="1"/>
                  </a:lnTo>
                  <a:close/>
                </a:path>
              </a:pathLst>
            </a:custGeom>
            <a:solidFill>
              <a:srgbClr val="C88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2754174" y="4301662"/>
              <a:ext cx="307910" cy="301837"/>
            </a:xfrm>
            <a:custGeom>
              <a:avLst/>
              <a:gdLst/>
              <a:ahLst/>
              <a:cxnLst/>
              <a:rect l="l" t="t" r="r" b="b"/>
              <a:pathLst>
                <a:path w="4208" h="4125" extrusionOk="0">
                  <a:moveTo>
                    <a:pt x="978" y="1"/>
                  </a:moveTo>
                  <a:cubicBezTo>
                    <a:pt x="1" y="438"/>
                    <a:pt x="650" y="1113"/>
                    <a:pt x="650" y="1113"/>
                  </a:cubicBezTo>
                  <a:cubicBezTo>
                    <a:pt x="1791" y="2062"/>
                    <a:pt x="2260" y="4124"/>
                    <a:pt x="2260" y="4124"/>
                  </a:cubicBezTo>
                  <a:lnTo>
                    <a:pt x="4208" y="4124"/>
                  </a:lnTo>
                  <a:lnTo>
                    <a:pt x="3065" y="3732"/>
                  </a:lnTo>
                  <a:lnTo>
                    <a:pt x="978" y="1"/>
                  </a:lnTo>
                  <a:close/>
                </a:path>
              </a:pathLst>
            </a:custGeom>
            <a:solidFill>
              <a:srgbClr val="232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2801736" y="4383102"/>
              <a:ext cx="31903" cy="220396"/>
            </a:xfrm>
            <a:custGeom>
              <a:avLst/>
              <a:gdLst/>
              <a:ahLst/>
              <a:cxnLst/>
              <a:rect l="l" t="t" r="r" b="b"/>
              <a:pathLst>
                <a:path w="436" h="3012" extrusionOk="0">
                  <a:moveTo>
                    <a:pt x="0" y="0"/>
                  </a:moveTo>
                  <a:lnTo>
                    <a:pt x="221" y="3011"/>
                  </a:lnTo>
                  <a:lnTo>
                    <a:pt x="380" y="3011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232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2343898" y="2645930"/>
              <a:ext cx="355472" cy="641650"/>
            </a:xfrm>
            <a:custGeom>
              <a:avLst/>
              <a:gdLst/>
              <a:ahLst/>
              <a:cxnLst/>
              <a:rect l="l" t="t" r="r" b="b"/>
              <a:pathLst>
                <a:path w="4858" h="8769" extrusionOk="0">
                  <a:moveTo>
                    <a:pt x="2881" y="1"/>
                  </a:moveTo>
                  <a:lnTo>
                    <a:pt x="1" y="1294"/>
                  </a:lnTo>
                  <a:lnTo>
                    <a:pt x="1933" y="7745"/>
                  </a:lnTo>
                  <a:cubicBezTo>
                    <a:pt x="2123" y="8381"/>
                    <a:pt x="2703" y="8769"/>
                    <a:pt x="3311" y="8769"/>
                  </a:cubicBezTo>
                  <a:cubicBezTo>
                    <a:pt x="3558" y="8769"/>
                    <a:pt x="3809" y="8705"/>
                    <a:pt x="4041" y="8568"/>
                  </a:cubicBezTo>
                  <a:cubicBezTo>
                    <a:pt x="4590" y="8241"/>
                    <a:pt x="4858" y="7589"/>
                    <a:pt x="4697" y="6971"/>
                  </a:cubicBezTo>
                  <a:lnTo>
                    <a:pt x="2881" y="1"/>
                  </a:lnTo>
                  <a:close/>
                </a:path>
              </a:pathLst>
            </a:custGeom>
            <a:solidFill>
              <a:srgbClr val="333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2372655" y="2860177"/>
              <a:ext cx="181395" cy="473426"/>
            </a:xfrm>
            <a:custGeom>
              <a:avLst/>
              <a:gdLst/>
              <a:ahLst/>
              <a:cxnLst/>
              <a:rect l="l" t="t" r="r" b="b"/>
              <a:pathLst>
                <a:path w="2479" h="6470" extrusionOk="0">
                  <a:moveTo>
                    <a:pt x="1" y="0"/>
                  </a:moveTo>
                  <a:lnTo>
                    <a:pt x="1" y="6470"/>
                  </a:lnTo>
                  <a:lnTo>
                    <a:pt x="2478" y="6470"/>
                  </a:lnTo>
                  <a:lnTo>
                    <a:pt x="2478" y="0"/>
                  </a:lnTo>
                  <a:close/>
                </a:path>
              </a:pathLst>
            </a:custGeom>
            <a:solidFill>
              <a:srgbClr val="333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1936696" y="3091400"/>
              <a:ext cx="893290" cy="565111"/>
            </a:xfrm>
            <a:custGeom>
              <a:avLst/>
              <a:gdLst/>
              <a:ahLst/>
              <a:cxnLst/>
              <a:rect l="l" t="t" r="r" b="b"/>
              <a:pathLst>
                <a:path w="12208" h="7723" extrusionOk="0">
                  <a:moveTo>
                    <a:pt x="2505" y="0"/>
                  </a:moveTo>
                  <a:lnTo>
                    <a:pt x="2504" y="1"/>
                  </a:lnTo>
                  <a:lnTo>
                    <a:pt x="1068" y="2784"/>
                  </a:lnTo>
                  <a:cubicBezTo>
                    <a:pt x="1" y="4851"/>
                    <a:pt x="1502" y="7314"/>
                    <a:pt x="3828" y="7314"/>
                  </a:cubicBezTo>
                  <a:lnTo>
                    <a:pt x="5564" y="7314"/>
                  </a:lnTo>
                  <a:lnTo>
                    <a:pt x="6043" y="7722"/>
                  </a:lnTo>
                  <a:lnTo>
                    <a:pt x="12207" y="7722"/>
                  </a:lnTo>
                  <a:lnTo>
                    <a:pt x="12079" y="6377"/>
                  </a:lnTo>
                  <a:cubicBezTo>
                    <a:pt x="11951" y="5046"/>
                    <a:pt x="10969" y="3958"/>
                    <a:pt x="9659" y="3692"/>
                  </a:cubicBezTo>
                  <a:lnTo>
                    <a:pt x="7991" y="3258"/>
                  </a:lnTo>
                  <a:lnTo>
                    <a:pt x="7311" y="3082"/>
                  </a:lnTo>
                  <a:lnTo>
                    <a:pt x="6386" y="0"/>
                  </a:lnTo>
                  <a:close/>
                </a:path>
              </a:pathLst>
            </a:custGeom>
            <a:solidFill>
              <a:srgbClr val="718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2119918" y="3091400"/>
              <a:ext cx="408010" cy="290568"/>
            </a:xfrm>
            <a:custGeom>
              <a:avLst/>
              <a:gdLst/>
              <a:ahLst/>
              <a:cxnLst/>
              <a:rect l="l" t="t" r="r" b="b"/>
              <a:pathLst>
                <a:path w="5576" h="3971" extrusionOk="0">
                  <a:moveTo>
                    <a:pt x="0" y="0"/>
                  </a:moveTo>
                  <a:lnTo>
                    <a:pt x="0" y="1"/>
                  </a:lnTo>
                  <a:lnTo>
                    <a:pt x="939" y="2632"/>
                  </a:lnTo>
                  <a:lnTo>
                    <a:pt x="2835" y="3910"/>
                  </a:lnTo>
                  <a:lnTo>
                    <a:pt x="5575" y="3970"/>
                  </a:lnTo>
                  <a:lnTo>
                    <a:pt x="5487" y="3258"/>
                  </a:lnTo>
                  <a:lnTo>
                    <a:pt x="4807" y="3082"/>
                  </a:lnTo>
                  <a:lnTo>
                    <a:pt x="3882" y="0"/>
                  </a:lnTo>
                  <a:close/>
                </a:path>
              </a:pathLst>
            </a:custGeom>
            <a:solidFill>
              <a:srgbClr val="4C5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0"/>
            <p:cNvSpPr/>
            <p:nvPr/>
          </p:nvSpPr>
          <p:spPr>
            <a:xfrm>
              <a:off x="1936769" y="3091327"/>
              <a:ext cx="541330" cy="565184"/>
            </a:xfrm>
            <a:custGeom>
              <a:avLst/>
              <a:gdLst/>
              <a:ahLst/>
              <a:cxnLst/>
              <a:rect l="l" t="t" r="r" b="b"/>
              <a:pathLst>
                <a:path w="7398" h="7724" extrusionOk="0">
                  <a:moveTo>
                    <a:pt x="2503" y="0"/>
                  </a:moveTo>
                  <a:lnTo>
                    <a:pt x="1066" y="2786"/>
                  </a:lnTo>
                  <a:cubicBezTo>
                    <a:pt x="1" y="4853"/>
                    <a:pt x="1501" y="7315"/>
                    <a:pt x="3826" y="7315"/>
                  </a:cubicBezTo>
                  <a:lnTo>
                    <a:pt x="5562" y="7315"/>
                  </a:lnTo>
                  <a:lnTo>
                    <a:pt x="6041" y="7723"/>
                  </a:lnTo>
                  <a:lnTo>
                    <a:pt x="7397" y="7723"/>
                  </a:lnTo>
                  <a:lnTo>
                    <a:pt x="7086" y="6427"/>
                  </a:lnTo>
                  <a:lnTo>
                    <a:pt x="5350" y="6427"/>
                  </a:lnTo>
                  <a:cubicBezTo>
                    <a:pt x="3024" y="6427"/>
                    <a:pt x="1525" y="3965"/>
                    <a:pt x="2590" y="1898"/>
                  </a:cubicBezTo>
                  <a:lnTo>
                    <a:pt x="3569" y="0"/>
                  </a:lnTo>
                  <a:close/>
                </a:path>
              </a:pathLst>
            </a:custGeom>
            <a:solidFill>
              <a:srgbClr val="4C5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0"/>
            <p:cNvSpPr/>
            <p:nvPr/>
          </p:nvSpPr>
          <p:spPr>
            <a:xfrm>
              <a:off x="2159724" y="3343477"/>
              <a:ext cx="293934" cy="51806"/>
            </a:xfrm>
            <a:custGeom>
              <a:avLst/>
              <a:gdLst/>
              <a:ahLst/>
              <a:cxnLst/>
              <a:rect l="l" t="t" r="r" b="b"/>
              <a:pathLst>
                <a:path w="4017" h="708" fill="none" extrusionOk="0">
                  <a:moveTo>
                    <a:pt x="4016" y="1"/>
                  </a:moveTo>
                  <a:lnTo>
                    <a:pt x="0" y="707"/>
                  </a:lnTo>
                </a:path>
              </a:pathLst>
            </a:custGeom>
            <a:noFill/>
            <a:ln w="475" cap="flat" cmpd="sng">
              <a:solidFill>
                <a:srgbClr val="BAA9B6"/>
              </a:solidFill>
              <a:prstDash val="solid"/>
              <a:miter lim="11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2061673" y="3230134"/>
              <a:ext cx="416425" cy="426376"/>
            </a:xfrm>
            <a:custGeom>
              <a:avLst/>
              <a:gdLst/>
              <a:ahLst/>
              <a:cxnLst/>
              <a:rect l="l" t="t" r="r" b="b"/>
              <a:pathLst>
                <a:path w="5691" h="5827" fill="none" extrusionOk="0">
                  <a:moveTo>
                    <a:pt x="883" y="1"/>
                  </a:moveTo>
                  <a:lnTo>
                    <a:pt x="718" y="456"/>
                  </a:lnTo>
                  <a:cubicBezTo>
                    <a:pt x="1" y="2438"/>
                    <a:pt x="1468" y="4530"/>
                    <a:pt x="3576" y="4530"/>
                  </a:cubicBezTo>
                  <a:lnTo>
                    <a:pt x="5379" y="4530"/>
                  </a:lnTo>
                  <a:lnTo>
                    <a:pt x="5690" y="5826"/>
                  </a:lnTo>
                </a:path>
              </a:pathLst>
            </a:custGeom>
            <a:noFill/>
            <a:ln w="475" cap="flat" cmpd="sng">
              <a:solidFill>
                <a:srgbClr val="4C5F39"/>
              </a:solidFill>
              <a:prstDash val="solid"/>
              <a:miter lim="11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2453583" y="3373916"/>
              <a:ext cx="189956" cy="165004"/>
            </a:xfrm>
            <a:custGeom>
              <a:avLst/>
              <a:gdLst/>
              <a:ahLst/>
              <a:cxnLst/>
              <a:rect l="l" t="t" r="r" b="b"/>
              <a:pathLst>
                <a:path w="2596" h="2255" fill="none" extrusionOk="0">
                  <a:moveTo>
                    <a:pt x="2595" y="2254"/>
                  </a:moveTo>
                  <a:lnTo>
                    <a:pt x="2595" y="2254"/>
                  </a:lnTo>
                  <a:cubicBezTo>
                    <a:pt x="2595" y="1250"/>
                    <a:pt x="1888" y="385"/>
                    <a:pt x="903" y="184"/>
                  </a:cubicBezTo>
                  <a:lnTo>
                    <a:pt x="0" y="1"/>
                  </a:lnTo>
                </a:path>
              </a:pathLst>
            </a:custGeom>
            <a:noFill/>
            <a:ln w="475" cap="flat" cmpd="sng">
              <a:solidFill>
                <a:srgbClr val="4C5F39"/>
              </a:solidFill>
              <a:prstDash val="solid"/>
              <a:miter lim="11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2343825" y="3524577"/>
              <a:ext cx="166541" cy="102076"/>
            </a:xfrm>
            <a:custGeom>
              <a:avLst/>
              <a:gdLst/>
              <a:ahLst/>
              <a:cxnLst/>
              <a:rect l="l" t="t" r="r" b="b"/>
              <a:pathLst>
                <a:path w="2276" h="1395" fill="none" extrusionOk="0">
                  <a:moveTo>
                    <a:pt x="0" y="1394"/>
                  </a:moveTo>
                  <a:lnTo>
                    <a:pt x="2275" y="1"/>
                  </a:lnTo>
                </a:path>
              </a:pathLst>
            </a:custGeom>
            <a:noFill/>
            <a:ln w="475" cap="flat" cmpd="sng">
              <a:solidFill>
                <a:srgbClr val="4C5F39"/>
              </a:solidFill>
              <a:prstDash val="solid"/>
              <a:miter lim="11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1987477" y="2565587"/>
              <a:ext cx="550257" cy="562916"/>
            </a:xfrm>
            <a:custGeom>
              <a:avLst/>
              <a:gdLst/>
              <a:ahLst/>
              <a:cxnLst/>
              <a:rect l="l" t="t" r="r" b="b"/>
              <a:pathLst>
                <a:path w="7520" h="7693" extrusionOk="0">
                  <a:moveTo>
                    <a:pt x="4977" y="0"/>
                  </a:moveTo>
                  <a:lnTo>
                    <a:pt x="2602" y="398"/>
                  </a:lnTo>
                  <a:cubicBezTo>
                    <a:pt x="2564" y="406"/>
                    <a:pt x="2520" y="413"/>
                    <a:pt x="2478" y="423"/>
                  </a:cubicBezTo>
                  <a:cubicBezTo>
                    <a:pt x="889" y="766"/>
                    <a:pt x="1" y="2514"/>
                    <a:pt x="712" y="4002"/>
                  </a:cubicBezTo>
                  <a:cubicBezTo>
                    <a:pt x="889" y="4374"/>
                    <a:pt x="1093" y="4709"/>
                    <a:pt x="1320" y="5015"/>
                  </a:cubicBezTo>
                  <a:cubicBezTo>
                    <a:pt x="1379" y="5095"/>
                    <a:pt x="1439" y="5173"/>
                    <a:pt x="1502" y="5251"/>
                  </a:cubicBezTo>
                  <a:cubicBezTo>
                    <a:pt x="2407" y="6369"/>
                    <a:pt x="3581" y="7071"/>
                    <a:pt x="4581" y="7693"/>
                  </a:cubicBezTo>
                  <a:lnTo>
                    <a:pt x="5496" y="5852"/>
                  </a:lnTo>
                  <a:lnTo>
                    <a:pt x="5865" y="5107"/>
                  </a:lnTo>
                  <a:lnTo>
                    <a:pt x="5920" y="4999"/>
                  </a:lnTo>
                  <a:lnTo>
                    <a:pt x="6948" y="2931"/>
                  </a:lnTo>
                  <a:lnTo>
                    <a:pt x="7519" y="1780"/>
                  </a:lnTo>
                  <a:cubicBezTo>
                    <a:pt x="7516" y="1028"/>
                    <a:pt x="7117" y="569"/>
                    <a:pt x="6280" y="291"/>
                  </a:cubicBezTo>
                  <a:cubicBezTo>
                    <a:pt x="6227" y="272"/>
                    <a:pt x="6173" y="256"/>
                    <a:pt x="6114" y="246"/>
                  </a:cubicBezTo>
                  <a:lnTo>
                    <a:pt x="4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2168724" y="2549269"/>
              <a:ext cx="309373" cy="217322"/>
            </a:xfrm>
            <a:custGeom>
              <a:avLst/>
              <a:gdLst/>
              <a:ahLst/>
              <a:cxnLst/>
              <a:rect l="l" t="t" r="r" b="b"/>
              <a:pathLst>
                <a:path w="4228" h="2970" extrusionOk="0">
                  <a:moveTo>
                    <a:pt x="2746" y="0"/>
                  </a:moveTo>
                  <a:lnTo>
                    <a:pt x="1" y="646"/>
                  </a:lnTo>
                  <a:lnTo>
                    <a:pt x="876" y="2969"/>
                  </a:lnTo>
                  <a:cubicBezTo>
                    <a:pt x="1373" y="2651"/>
                    <a:pt x="2435" y="2428"/>
                    <a:pt x="3284" y="2354"/>
                  </a:cubicBezTo>
                  <a:cubicBezTo>
                    <a:pt x="3483" y="2336"/>
                    <a:pt x="3670" y="2327"/>
                    <a:pt x="3835" y="2327"/>
                  </a:cubicBezTo>
                  <a:cubicBezTo>
                    <a:pt x="3901" y="2327"/>
                    <a:pt x="3963" y="2328"/>
                    <a:pt x="4021" y="2331"/>
                  </a:cubicBezTo>
                  <a:cubicBezTo>
                    <a:pt x="4097" y="2334"/>
                    <a:pt x="4167" y="2342"/>
                    <a:pt x="4227" y="2350"/>
                  </a:cubicBezTo>
                  <a:lnTo>
                    <a:pt x="2746" y="0"/>
                  </a:lnTo>
                  <a:close/>
                </a:path>
              </a:pathLst>
            </a:custGeom>
            <a:solidFill>
              <a:srgbClr val="C88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2369582" y="2549269"/>
              <a:ext cx="93441" cy="172321"/>
            </a:xfrm>
            <a:custGeom>
              <a:avLst/>
              <a:gdLst/>
              <a:ahLst/>
              <a:cxnLst/>
              <a:rect l="l" t="t" r="r" b="b"/>
              <a:pathLst>
                <a:path w="1277" h="2355" extrusionOk="0">
                  <a:moveTo>
                    <a:pt x="1" y="0"/>
                  </a:moveTo>
                  <a:lnTo>
                    <a:pt x="539" y="2354"/>
                  </a:lnTo>
                  <a:cubicBezTo>
                    <a:pt x="737" y="2336"/>
                    <a:pt x="924" y="2327"/>
                    <a:pt x="1090" y="2327"/>
                  </a:cubicBezTo>
                  <a:cubicBezTo>
                    <a:pt x="1156" y="2327"/>
                    <a:pt x="1218" y="2328"/>
                    <a:pt x="1276" y="23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B76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2052966" y="2937300"/>
              <a:ext cx="436401" cy="227932"/>
            </a:xfrm>
            <a:custGeom>
              <a:avLst/>
              <a:gdLst/>
              <a:ahLst/>
              <a:cxnLst/>
              <a:rect l="l" t="t" r="r" b="b"/>
              <a:pathLst>
                <a:path w="5964" h="3115" extrusionOk="0">
                  <a:moveTo>
                    <a:pt x="5786" y="0"/>
                  </a:moveTo>
                  <a:lnTo>
                    <a:pt x="4970" y="27"/>
                  </a:lnTo>
                  <a:lnTo>
                    <a:pt x="4340" y="48"/>
                  </a:lnTo>
                  <a:lnTo>
                    <a:pt x="3718" y="69"/>
                  </a:lnTo>
                  <a:lnTo>
                    <a:pt x="2686" y="102"/>
                  </a:lnTo>
                  <a:lnTo>
                    <a:pt x="607" y="171"/>
                  </a:lnTo>
                  <a:lnTo>
                    <a:pt x="392" y="178"/>
                  </a:lnTo>
                  <a:lnTo>
                    <a:pt x="65" y="2307"/>
                  </a:lnTo>
                  <a:cubicBezTo>
                    <a:pt x="1" y="2733"/>
                    <a:pt x="329" y="3114"/>
                    <a:pt x="759" y="3114"/>
                  </a:cubicBezTo>
                  <a:cubicBezTo>
                    <a:pt x="761" y="3114"/>
                    <a:pt x="762" y="3114"/>
                    <a:pt x="763" y="3114"/>
                  </a:cubicBezTo>
                  <a:lnTo>
                    <a:pt x="4784" y="3100"/>
                  </a:lnTo>
                  <a:cubicBezTo>
                    <a:pt x="5443" y="3095"/>
                    <a:pt x="5963" y="2535"/>
                    <a:pt x="5919" y="1875"/>
                  </a:cubicBezTo>
                  <a:lnTo>
                    <a:pt x="5855" y="952"/>
                  </a:lnTo>
                  <a:lnTo>
                    <a:pt x="5786" y="0"/>
                  </a:lnTo>
                  <a:close/>
                </a:path>
              </a:pathLst>
            </a:custGeom>
            <a:solidFill>
              <a:srgbClr val="ECC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0"/>
            <p:cNvSpPr/>
            <p:nvPr/>
          </p:nvSpPr>
          <p:spPr>
            <a:xfrm>
              <a:off x="2365630" y="2766517"/>
              <a:ext cx="189151" cy="264738"/>
            </a:xfrm>
            <a:custGeom>
              <a:avLst/>
              <a:gdLst/>
              <a:ahLst/>
              <a:cxnLst/>
              <a:rect l="l" t="t" r="r" b="b"/>
              <a:pathLst>
                <a:path w="2585" h="3618" extrusionOk="0">
                  <a:moveTo>
                    <a:pt x="1678" y="0"/>
                  </a:moveTo>
                  <a:lnTo>
                    <a:pt x="21" y="2176"/>
                  </a:lnTo>
                  <a:lnTo>
                    <a:pt x="1" y="2201"/>
                  </a:lnTo>
                  <a:lnTo>
                    <a:pt x="16" y="2241"/>
                  </a:lnTo>
                  <a:lnTo>
                    <a:pt x="55" y="2349"/>
                  </a:lnTo>
                  <a:lnTo>
                    <a:pt x="67" y="2382"/>
                  </a:lnTo>
                  <a:lnTo>
                    <a:pt x="328" y="3106"/>
                  </a:lnTo>
                  <a:lnTo>
                    <a:pt x="505" y="3599"/>
                  </a:lnTo>
                  <a:cubicBezTo>
                    <a:pt x="564" y="3612"/>
                    <a:pt x="626" y="3618"/>
                    <a:pt x="688" y="3618"/>
                  </a:cubicBezTo>
                  <a:cubicBezTo>
                    <a:pt x="975" y="3618"/>
                    <a:pt x="1291" y="3488"/>
                    <a:pt x="1582" y="3286"/>
                  </a:cubicBezTo>
                  <a:cubicBezTo>
                    <a:pt x="1604" y="3271"/>
                    <a:pt x="1624" y="3255"/>
                    <a:pt x="1647" y="3239"/>
                  </a:cubicBezTo>
                  <a:cubicBezTo>
                    <a:pt x="1650" y="3234"/>
                    <a:pt x="1654" y="3232"/>
                    <a:pt x="1658" y="3228"/>
                  </a:cubicBezTo>
                  <a:cubicBezTo>
                    <a:pt x="1670" y="3219"/>
                    <a:pt x="1681" y="3210"/>
                    <a:pt x="1693" y="3201"/>
                  </a:cubicBezTo>
                  <a:cubicBezTo>
                    <a:pt x="1792" y="3126"/>
                    <a:pt x="1887" y="3040"/>
                    <a:pt x="1974" y="2947"/>
                  </a:cubicBezTo>
                  <a:cubicBezTo>
                    <a:pt x="1976" y="2945"/>
                    <a:pt x="1979" y="2943"/>
                    <a:pt x="1981" y="2940"/>
                  </a:cubicBezTo>
                  <a:cubicBezTo>
                    <a:pt x="2229" y="2682"/>
                    <a:pt x="2429" y="2379"/>
                    <a:pt x="2524" y="2081"/>
                  </a:cubicBezTo>
                  <a:cubicBezTo>
                    <a:pt x="2546" y="2011"/>
                    <a:pt x="2562" y="1941"/>
                    <a:pt x="2572" y="1874"/>
                  </a:cubicBezTo>
                  <a:cubicBezTo>
                    <a:pt x="2580" y="1820"/>
                    <a:pt x="2584" y="1767"/>
                    <a:pt x="2584" y="1716"/>
                  </a:cubicBezTo>
                  <a:cubicBezTo>
                    <a:pt x="2584" y="1300"/>
                    <a:pt x="2111" y="751"/>
                    <a:pt x="1780" y="185"/>
                  </a:cubicBezTo>
                  <a:cubicBezTo>
                    <a:pt x="1744" y="122"/>
                    <a:pt x="1710" y="63"/>
                    <a:pt x="16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0"/>
            <p:cNvSpPr/>
            <p:nvPr/>
          </p:nvSpPr>
          <p:spPr>
            <a:xfrm>
              <a:off x="2053039" y="2752102"/>
              <a:ext cx="497280" cy="413132"/>
            </a:xfrm>
            <a:custGeom>
              <a:avLst/>
              <a:gdLst/>
              <a:ahLst/>
              <a:cxnLst/>
              <a:rect l="l" t="t" r="r" b="b"/>
              <a:pathLst>
                <a:path w="6796" h="5646" extrusionOk="0">
                  <a:moveTo>
                    <a:pt x="2864" y="0"/>
                  </a:moveTo>
                  <a:lnTo>
                    <a:pt x="762" y="2888"/>
                  </a:lnTo>
                  <a:lnTo>
                    <a:pt x="64" y="4838"/>
                  </a:lnTo>
                  <a:cubicBezTo>
                    <a:pt x="1" y="5264"/>
                    <a:pt x="329" y="5645"/>
                    <a:pt x="760" y="5645"/>
                  </a:cubicBezTo>
                  <a:cubicBezTo>
                    <a:pt x="761" y="5645"/>
                    <a:pt x="761" y="5645"/>
                    <a:pt x="762" y="5645"/>
                  </a:cubicBezTo>
                  <a:lnTo>
                    <a:pt x="4782" y="5631"/>
                  </a:lnTo>
                  <a:cubicBezTo>
                    <a:pt x="5442" y="5626"/>
                    <a:pt x="5962" y="5067"/>
                    <a:pt x="5918" y="4406"/>
                  </a:cubicBezTo>
                  <a:lnTo>
                    <a:pt x="5854" y="3483"/>
                  </a:lnTo>
                  <a:cubicBezTo>
                    <a:pt x="5876" y="3468"/>
                    <a:pt x="5896" y="3452"/>
                    <a:pt x="5919" y="3436"/>
                  </a:cubicBezTo>
                  <a:cubicBezTo>
                    <a:pt x="5922" y="3431"/>
                    <a:pt x="5926" y="3429"/>
                    <a:pt x="5930" y="3425"/>
                  </a:cubicBezTo>
                  <a:cubicBezTo>
                    <a:pt x="5942" y="3416"/>
                    <a:pt x="5953" y="3407"/>
                    <a:pt x="5965" y="3398"/>
                  </a:cubicBezTo>
                  <a:cubicBezTo>
                    <a:pt x="6047" y="3331"/>
                    <a:pt x="6144" y="3243"/>
                    <a:pt x="6246" y="3144"/>
                  </a:cubicBezTo>
                  <a:cubicBezTo>
                    <a:pt x="6248" y="3142"/>
                    <a:pt x="6251" y="3140"/>
                    <a:pt x="6253" y="3137"/>
                  </a:cubicBezTo>
                  <a:cubicBezTo>
                    <a:pt x="6501" y="2879"/>
                    <a:pt x="6701" y="2576"/>
                    <a:pt x="6796" y="2278"/>
                  </a:cubicBezTo>
                  <a:cubicBezTo>
                    <a:pt x="6547" y="2230"/>
                    <a:pt x="6284" y="2209"/>
                    <a:pt x="6018" y="2209"/>
                  </a:cubicBezTo>
                  <a:cubicBezTo>
                    <a:pt x="5412" y="2209"/>
                    <a:pt x="4791" y="2315"/>
                    <a:pt x="4288" y="2438"/>
                  </a:cubicBezTo>
                  <a:cubicBezTo>
                    <a:pt x="4072" y="2491"/>
                    <a:pt x="3880" y="2547"/>
                    <a:pt x="3717" y="2600"/>
                  </a:cubicBezTo>
                  <a:cubicBezTo>
                    <a:pt x="3609" y="825"/>
                    <a:pt x="2864" y="0"/>
                    <a:pt x="2864" y="0"/>
                  </a:cubicBezTo>
                  <a:close/>
                </a:path>
              </a:pathLst>
            </a:custGeom>
            <a:solidFill>
              <a:srgbClr val="ECE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0"/>
            <p:cNvSpPr/>
            <p:nvPr/>
          </p:nvSpPr>
          <p:spPr>
            <a:xfrm>
              <a:off x="2143626" y="2084043"/>
              <a:ext cx="121247" cy="112466"/>
            </a:xfrm>
            <a:custGeom>
              <a:avLst/>
              <a:gdLst/>
              <a:ahLst/>
              <a:cxnLst/>
              <a:rect l="l" t="t" r="r" b="b"/>
              <a:pathLst>
                <a:path w="1657" h="1537" extrusionOk="0">
                  <a:moveTo>
                    <a:pt x="826" y="0"/>
                  </a:moveTo>
                  <a:cubicBezTo>
                    <a:pt x="459" y="0"/>
                    <a:pt x="134" y="266"/>
                    <a:pt x="71" y="641"/>
                  </a:cubicBezTo>
                  <a:cubicBezTo>
                    <a:pt x="1" y="1060"/>
                    <a:pt x="282" y="1456"/>
                    <a:pt x="702" y="1526"/>
                  </a:cubicBezTo>
                  <a:cubicBezTo>
                    <a:pt x="745" y="1533"/>
                    <a:pt x="788" y="1537"/>
                    <a:pt x="831" y="1537"/>
                  </a:cubicBezTo>
                  <a:cubicBezTo>
                    <a:pt x="1199" y="1537"/>
                    <a:pt x="1523" y="1271"/>
                    <a:pt x="1586" y="896"/>
                  </a:cubicBezTo>
                  <a:cubicBezTo>
                    <a:pt x="1656" y="478"/>
                    <a:pt x="1375" y="81"/>
                    <a:pt x="955" y="11"/>
                  </a:cubicBezTo>
                  <a:cubicBezTo>
                    <a:pt x="912" y="4"/>
                    <a:pt x="869" y="0"/>
                    <a:pt x="826" y="0"/>
                  </a:cubicBezTo>
                  <a:close/>
                </a:path>
              </a:pathLst>
            </a:custGeom>
            <a:solidFill>
              <a:srgbClr val="362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0"/>
            <p:cNvSpPr/>
            <p:nvPr/>
          </p:nvSpPr>
          <p:spPr>
            <a:xfrm>
              <a:off x="2058820" y="2115360"/>
              <a:ext cx="142686" cy="132515"/>
            </a:xfrm>
            <a:custGeom>
              <a:avLst/>
              <a:gdLst/>
              <a:ahLst/>
              <a:cxnLst/>
              <a:rect l="l" t="t" r="r" b="b"/>
              <a:pathLst>
                <a:path w="1950" h="1811" extrusionOk="0">
                  <a:moveTo>
                    <a:pt x="975" y="1"/>
                  </a:moveTo>
                  <a:cubicBezTo>
                    <a:pt x="541" y="1"/>
                    <a:pt x="157" y="314"/>
                    <a:pt x="83" y="756"/>
                  </a:cubicBezTo>
                  <a:cubicBezTo>
                    <a:pt x="1" y="1249"/>
                    <a:pt x="332" y="1715"/>
                    <a:pt x="825" y="1798"/>
                  </a:cubicBezTo>
                  <a:cubicBezTo>
                    <a:pt x="876" y="1806"/>
                    <a:pt x="927" y="1811"/>
                    <a:pt x="977" y="1811"/>
                  </a:cubicBezTo>
                  <a:cubicBezTo>
                    <a:pt x="1410" y="1811"/>
                    <a:pt x="1793" y="1497"/>
                    <a:pt x="1867" y="1056"/>
                  </a:cubicBezTo>
                  <a:cubicBezTo>
                    <a:pt x="1950" y="563"/>
                    <a:pt x="1618" y="97"/>
                    <a:pt x="1126" y="13"/>
                  </a:cubicBezTo>
                  <a:cubicBezTo>
                    <a:pt x="1075" y="5"/>
                    <a:pt x="1025" y="1"/>
                    <a:pt x="975" y="1"/>
                  </a:cubicBezTo>
                  <a:close/>
                </a:path>
              </a:pathLst>
            </a:custGeom>
            <a:solidFill>
              <a:srgbClr val="362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0"/>
            <p:cNvSpPr/>
            <p:nvPr/>
          </p:nvSpPr>
          <p:spPr>
            <a:xfrm>
              <a:off x="2146773" y="2156703"/>
              <a:ext cx="141150" cy="88173"/>
            </a:xfrm>
            <a:custGeom>
              <a:avLst/>
              <a:gdLst/>
              <a:ahLst/>
              <a:cxnLst/>
              <a:rect l="l" t="t" r="r" b="b"/>
              <a:pathLst>
                <a:path w="1929" h="1205" extrusionOk="0">
                  <a:moveTo>
                    <a:pt x="1180" y="0"/>
                  </a:moveTo>
                  <a:cubicBezTo>
                    <a:pt x="1156" y="0"/>
                    <a:pt x="1133" y="1"/>
                    <a:pt x="1109" y="3"/>
                  </a:cubicBezTo>
                  <a:cubicBezTo>
                    <a:pt x="815" y="21"/>
                    <a:pt x="531" y="154"/>
                    <a:pt x="328" y="367"/>
                  </a:cubicBezTo>
                  <a:cubicBezTo>
                    <a:pt x="119" y="588"/>
                    <a:pt x="0" y="917"/>
                    <a:pt x="101" y="1204"/>
                  </a:cubicBezTo>
                  <a:lnTo>
                    <a:pt x="1929" y="268"/>
                  </a:lnTo>
                  <a:cubicBezTo>
                    <a:pt x="1720" y="95"/>
                    <a:pt x="1450" y="0"/>
                    <a:pt x="1180" y="0"/>
                  </a:cubicBezTo>
                  <a:close/>
                </a:path>
              </a:pathLst>
            </a:custGeom>
            <a:solidFill>
              <a:srgbClr val="E7C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0"/>
            <p:cNvSpPr/>
            <p:nvPr/>
          </p:nvSpPr>
          <p:spPr>
            <a:xfrm>
              <a:off x="2193822" y="2403218"/>
              <a:ext cx="175834" cy="201590"/>
            </a:xfrm>
            <a:custGeom>
              <a:avLst/>
              <a:gdLst/>
              <a:ahLst/>
              <a:cxnLst/>
              <a:rect l="l" t="t" r="r" b="b"/>
              <a:pathLst>
                <a:path w="2403" h="2755" extrusionOk="0">
                  <a:moveTo>
                    <a:pt x="119" y="0"/>
                  </a:moveTo>
                  <a:lnTo>
                    <a:pt x="1" y="2574"/>
                  </a:lnTo>
                  <a:lnTo>
                    <a:pt x="2403" y="2754"/>
                  </a:lnTo>
                  <a:lnTo>
                    <a:pt x="2403" y="41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C88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0"/>
            <p:cNvSpPr/>
            <p:nvPr/>
          </p:nvSpPr>
          <p:spPr>
            <a:xfrm>
              <a:off x="2078796" y="2087994"/>
              <a:ext cx="379546" cy="364106"/>
            </a:xfrm>
            <a:custGeom>
              <a:avLst/>
              <a:gdLst/>
              <a:ahLst/>
              <a:cxnLst/>
              <a:rect l="l" t="t" r="r" b="b"/>
              <a:pathLst>
                <a:path w="5187" h="4976" extrusionOk="0">
                  <a:moveTo>
                    <a:pt x="3685" y="1"/>
                  </a:moveTo>
                  <a:cubicBezTo>
                    <a:pt x="3242" y="1"/>
                    <a:pt x="2689" y="315"/>
                    <a:pt x="2300" y="1119"/>
                  </a:cubicBezTo>
                  <a:cubicBezTo>
                    <a:pt x="1295" y="1150"/>
                    <a:pt x="1172" y="2000"/>
                    <a:pt x="1172" y="2000"/>
                  </a:cubicBezTo>
                  <a:cubicBezTo>
                    <a:pt x="18" y="2123"/>
                    <a:pt x="1" y="3334"/>
                    <a:pt x="1123" y="3630"/>
                  </a:cubicBezTo>
                  <a:cubicBezTo>
                    <a:pt x="563" y="3893"/>
                    <a:pt x="675" y="4529"/>
                    <a:pt x="1202" y="4884"/>
                  </a:cubicBezTo>
                  <a:cubicBezTo>
                    <a:pt x="1293" y="4946"/>
                    <a:pt x="1397" y="4976"/>
                    <a:pt x="1501" y="4976"/>
                  </a:cubicBezTo>
                  <a:cubicBezTo>
                    <a:pt x="1654" y="4976"/>
                    <a:pt x="1806" y="4910"/>
                    <a:pt x="1912" y="4785"/>
                  </a:cubicBezTo>
                  <a:lnTo>
                    <a:pt x="5014" y="1103"/>
                  </a:lnTo>
                  <a:cubicBezTo>
                    <a:pt x="5187" y="737"/>
                    <a:pt x="5081" y="614"/>
                    <a:pt x="4890" y="614"/>
                  </a:cubicBezTo>
                  <a:cubicBezTo>
                    <a:pt x="4750" y="614"/>
                    <a:pt x="4563" y="681"/>
                    <a:pt x="4408" y="767"/>
                  </a:cubicBezTo>
                  <a:cubicBezTo>
                    <a:pt x="4459" y="314"/>
                    <a:pt x="4127" y="1"/>
                    <a:pt x="3685" y="1"/>
                  </a:cubicBezTo>
                  <a:close/>
                </a:path>
              </a:pathLst>
            </a:custGeom>
            <a:solidFill>
              <a:srgbClr val="362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2231652" y="2406219"/>
              <a:ext cx="138003" cy="143125"/>
            </a:xfrm>
            <a:custGeom>
              <a:avLst/>
              <a:gdLst/>
              <a:ahLst/>
              <a:cxnLst/>
              <a:rect l="l" t="t" r="r" b="b"/>
              <a:pathLst>
                <a:path w="1886" h="1956" extrusionOk="0">
                  <a:moveTo>
                    <a:pt x="35" y="0"/>
                  </a:moveTo>
                  <a:lnTo>
                    <a:pt x="18" y="713"/>
                  </a:lnTo>
                  <a:cubicBezTo>
                    <a:pt x="0" y="1372"/>
                    <a:pt x="524" y="1922"/>
                    <a:pt x="1184" y="1938"/>
                  </a:cubicBezTo>
                  <a:lnTo>
                    <a:pt x="1886" y="1955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B76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0"/>
            <p:cNvSpPr/>
            <p:nvPr/>
          </p:nvSpPr>
          <p:spPr>
            <a:xfrm>
              <a:off x="2202310" y="2150776"/>
              <a:ext cx="301544" cy="340325"/>
            </a:xfrm>
            <a:custGeom>
              <a:avLst/>
              <a:gdLst/>
              <a:ahLst/>
              <a:cxnLst/>
              <a:rect l="l" t="t" r="r" b="b"/>
              <a:pathLst>
                <a:path w="4121" h="4651" extrusionOk="0">
                  <a:moveTo>
                    <a:pt x="2266" y="0"/>
                  </a:moveTo>
                  <a:cubicBezTo>
                    <a:pt x="2119" y="0"/>
                    <a:pt x="1965" y="9"/>
                    <a:pt x="1806" y="23"/>
                  </a:cubicBezTo>
                  <a:cubicBezTo>
                    <a:pt x="1378" y="63"/>
                    <a:pt x="992" y="244"/>
                    <a:pt x="688" y="515"/>
                  </a:cubicBezTo>
                  <a:cubicBezTo>
                    <a:pt x="456" y="720"/>
                    <a:pt x="273" y="980"/>
                    <a:pt x="153" y="1270"/>
                  </a:cubicBezTo>
                  <a:cubicBezTo>
                    <a:pt x="83" y="1444"/>
                    <a:pt x="35" y="1628"/>
                    <a:pt x="15" y="1821"/>
                  </a:cubicBezTo>
                  <a:cubicBezTo>
                    <a:pt x="4" y="1915"/>
                    <a:pt x="0" y="2011"/>
                    <a:pt x="3" y="2109"/>
                  </a:cubicBezTo>
                  <a:lnTo>
                    <a:pt x="92" y="4651"/>
                  </a:lnTo>
                  <a:lnTo>
                    <a:pt x="2540" y="4566"/>
                  </a:lnTo>
                  <a:cubicBezTo>
                    <a:pt x="3426" y="4535"/>
                    <a:pt x="4120" y="3791"/>
                    <a:pt x="4089" y="2905"/>
                  </a:cubicBezTo>
                  <a:lnTo>
                    <a:pt x="4056" y="1969"/>
                  </a:lnTo>
                  <a:cubicBezTo>
                    <a:pt x="4053" y="1870"/>
                    <a:pt x="4033" y="1776"/>
                    <a:pt x="4025" y="1682"/>
                  </a:cubicBezTo>
                  <a:cubicBezTo>
                    <a:pt x="3960" y="924"/>
                    <a:pt x="3710" y="483"/>
                    <a:pt x="3326" y="245"/>
                  </a:cubicBezTo>
                  <a:cubicBezTo>
                    <a:pt x="3040" y="66"/>
                    <a:pt x="2679" y="0"/>
                    <a:pt x="2266" y="0"/>
                  </a:cubicBezTo>
                  <a:close/>
                </a:path>
              </a:pathLst>
            </a:custGeom>
            <a:solidFill>
              <a:srgbClr val="C88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0"/>
            <p:cNvSpPr/>
            <p:nvPr/>
          </p:nvSpPr>
          <p:spPr>
            <a:xfrm>
              <a:off x="2160383" y="2188166"/>
              <a:ext cx="143784" cy="168297"/>
            </a:xfrm>
            <a:custGeom>
              <a:avLst/>
              <a:gdLst/>
              <a:ahLst/>
              <a:cxnLst/>
              <a:rect l="l" t="t" r="r" b="b"/>
              <a:pathLst>
                <a:path w="1965" h="2300" extrusionOk="0">
                  <a:moveTo>
                    <a:pt x="912" y="0"/>
                  </a:moveTo>
                  <a:cubicBezTo>
                    <a:pt x="663" y="0"/>
                    <a:pt x="1" y="185"/>
                    <a:pt x="284" y="2226"/>
                  </a:cubicBezTo>
                  <a:lnTo>
                    <a:pt x="992" y="2299"/>
                  </a:lnTo>
                  <a:cubicBezTo>
                    <a:pt x="1964" y="2070"/>
                    <a:pt x="1003" y="9"/>
                    <a:pt x="1003" y="9"/>
                  </a:cubicBezTo>
                  <a:cubicBezTo>
                    <a:pt x="1003" y="9"/>
                    <a:pt x="968" y="0"/>
                    <a:pt x="912" y="0"/>
                  </a:cubicBezTo>
                  <a:close/>
                </a:path>
              </a:pathLst>
            </a:custGeom>
            <a:solidFill>
              <a:srgbClr val="362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0"/>
            <p:cNvSpPr/>
            <p:nvPr/>
          </p:nvSpPr>
          <p:spPr>
            <a:xfrm>
              <a:off x="2128480" y="2315485"/>
              <a:ext cx="128564" cy="124613"/>
            </a:xfrm>
            <a:custGeom>
              <a:avLst/>
              <a:gdLst/>
              <a:ahLst/>
              <a:cxnLst/>
              <a:rect l="l" t="t" r="r" b="b"/>
              <a:pathLst>
                <a:path w="1757" h="1703" extrusionOk="0">
                  <a:moveTo>
                    <a:pt x="774" y="0"/>
                  </a:moveTo>
                  <a:cubicBezTo>
                    <a:pt x="653" y="0"/>
                    <a:pt x="541" y="38"/>
                    <a:pt x="438" y="97"/>
                  </a:cubicBezTo>
                  <a:cubicBezTo>
                    <a:pt x="1" y="346"/>
                    <a:pt x="11" y="1195"/>
                    <a:pt x="527" y="1567"/>
                  </a:cubicBezTo>
                  <a:cubicBezTo>
                    <a:pt x="656" y="1661"/>
                    <a:pt x="800" y="1703"/>
                    <a:pt x="944" y="1703"/>
                  </a:cubicBezTo>
                  <a:cubicBezTo>
                    <a:pt x="1300" y="1703"/>
                    <a:pt x="1647" y="1440"/>
                    <a:pt x="1719" y="1050"/>
                  </a:cubicBezTo>
                  <a:lnTo>
                    <a:pt x="1757" y="848"/>
                  </a:lnTo>
                  <a:cubicBezTo>
                    <a:pt x="1388" y="212"/>
                    <a:pt x="1059" y="0"/>
                    <a:pt x="774" y="0"/>
                  </a:cubicBezTo>
                  <a:close/>
                </a:path>
              </a:pathLst>
            </a:custGeom>
            <a:solidFill>
              <a:srgbClr val="C88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0"/>
            <p:cNvSpPr/>
            <p:nvPr/>
          </p:nvSpPr>
          <p:spPr>
            <a:xfrm>
              <a:off x="2403533" y="2288631"/>
              <a:ext cx="54514" cy="107637"/>
            </a:xfrm>
            <a:custGeom>
              <a:avLst/>
              <a:gdLst/>
              <a:ahLst/>
              <a:cxnLst/>
              <a:rect l="l" t="t" r="r" b="b"/>
              <a:pathLst>
                <a:path w="745" h="1471" extrusionOk="0">
                  <a:moveTo>
                    <a:pt x="153" y="0"/>
                  </a:moveTo>
                  <a:lnTo>
                    <a:pt x="1" y="68"/>
                  </a:lnTo>
                  <a:cubicBezTo>
                    <a:pt x="131" y="365"/>
                    <a:pt x="291" y="559"/>
                    <a:pt x="444" y="726"/>
                  </a:cubicBezTo>
                  <a:cubicBezTo>
                    <a:pt x="568" y="860"/>
                    <a:pt x="549" y="1019"/>
                    <a:pt x="492" y="1124"/>
                  </a:cubicBezTo>
                  <a:cubicBezTo>
                    <a:pt x="441" y="1217"/>
                    <a:pt x="339" y="1305"/>
                    <a:pt x="193" y="1305"/>
                  </a:cubicBezTo>
                  <a:cubicBezTo>
                    <a:pt x="172" y="1305"/>
                    <a:pt x="150" y="1303"/>
                    <a:pt x="126" y="1299"/>
                  </a:cubicBezTo>
                  <a:lnTo>
                    <a:pt x="98" y="1462"/>
                  </a:lnTo>
                  <a:cubicBezTo>
                    <a:pt x="129" y="1468"/>
                    <a:pt x="160" y="1471"/>
                    <a:pt x="192" y="1471"/>
                  </a:cubicBezTo>
                  <a:cubicBezTo>
                    <a:pt x="198" y="1471"/>
                    <a:pt x="204" y="1470"/>
                    <a:pt x="210" y="1470"/>
                  </a:cubicBezTo>
                  <a:cubicBezTo>
                    <a:pt x="387" y="1465"/>
                    <a:pt x="548" y="1366"/>
                    <a:pt x="637" y="1204"/>
                  </a:cubicBezTo>
                  <a:cubicBezTo>
                    <a:pt x="745" y="1008"/>
                    <a:pt x="717" y="777"/>
                    <a:pt x="567" y="614"/>
                  </a:cubicBezTo>
                  <a:cubicBezTo>
                    <a:pt x="423" y="457"/>
                    <a:pt x="273" y="276"/>
                    <a:pt x="153" y="0"/>
                  </a:cubicBezTo>
                  <a:close/>
                </a:path>
              </a:pathLst>
            </a:custGeom>
            <a:solidFill>
              <a:srgbClr val="B76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0"/>
            <p:cNvSpPr/>
            <p:nvPr/>
          </p:nvSpPr>
          <p:spPr>
            <a:xfrm>
              <a:off x="2181529" y="2370584"/>
              <a:ext cx="37318" cy="35708"/>
            </a:xfrm>
            <a:custGeom>
              <a:avLst/>
              <a:gdLst/>
              <a:ahLst/>
              <a:cxnLst/>
              <a:rect l="l" t="t" r="r" b="b"/>
              <a:pathLst>
                <a:path w="510" h="488" extrusionOk="0">
                  <a:moveTo>
                    <a:pt x="113" y="0"/>
                  </a:moveTo>
                  <a:lnTo>
                    <a:pt x="1" y="123"/>
                  </a:lnTo>
                  <a:lnTo>
                    <a:pt x="397" y="487"/>
                  </a:lnTo>
                  <a:lnTo>
                    <a:pt x="509" y="365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B76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0"/>
            <p:cNvSpPr/>
            <p:nvPr/>
          </p:nvSpPr>
          <p:spPr>
            <a:xfrm>
              <a:off x="2425485" y="2229216"/>
              <a:ext cx="73392" cy="23635"/>
            </a:xfrm>
            <a:custGeom>
              <a:avLst/>
              <a:gdLst/>
              <a:ahLst/>
              <a:cxnLst/>
              <a:rect l="l" t="t" r="r" b="b"/>
              <a:pathLst>
                <a:path w="1003" h="323" extrusionOk="0">
                  <a:moveTo>
                    <a:pt x="398" y="1"/>
                  </a:moveTo>
                  <a:cubicBezTo>
                    <a:pt x="387" y="1"/>
                    <a:pt x="375" y="1"/>
                    <a:pt x="364" y="2"/>
                  </a:cubicBezTo>
                  <a:cubicBezTo>
                    <a:pt x="0" y="24"/>
                    <a:pt x="2" y="277"/>
                    <a:pt x="471" y="318"/>
                  </a:cubicBezTo>
                  <a:cubicBezTo>
                    <a:pt x="507" y="321"/>
                    <a:pt x="540" y="323"/>
                    <a:pt x="569" y="323"/>
                  </a:cubicBezTo>
                  <a:cubicBezTo>
                    <a:pt x="1003" y="323"/>
                    <a:pt x="748" y="1"/>
                    <a:pt x="398" y="1"/>
                  </a:cubicBezTo>
                  <a:close/>
                </a:path>
              </a:pathLst>
            </a:custGeom>
            <a:solidFill>
              <a:srgbClr val="362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0"/>
            <p:cNvSpPr/>
            <p:nvPr/>
          </p:nvSpPr>
          <p:spPr>
            <a:xfrm>
              <a:off x="2298092" y="2232801"/>
              <a:ext cx="65124" cy="26415"/>
            </a:xfrm>
            <a:custGeom>
              <a:avLst/>
              <a:gdLst/>
              <a:ahLst/>
              <a:cxnLst/>
              <a:rect l="l" t="t" r="r" b="b"/>
              <a:pathLst>
                <a:path w="890" h="361" extrusionOk="0">
                  <a:moveTo>
                    <a:pt x="510" y="0"/>
                  </a:moveTo>
                  <a:cubicBezTo>
                    <a:pt x="429" y="0"/>
                    <a:pt x="336" y="19"/>
                    <a:pt x="248" y="65"/>
                  </a:cubicBezTo>
                  <a:cubicBezTo>
                    <a:pt x="0" y="194"/>
                    <a:pt x="5" y="361"/>
                    <a:pt x="223" y="361"/>
                  </a:cubicBezTo>
                  <a:cubicBezTo>
                    <a:pt x="289" y="361"/>
                    <a:pt x="373" y="346"/>
                    <a:pt x="476" y="310"/>
                  </a:cubicBezTo>
                  <a:cubicBezTo>
                    <a:pt x="890" y="168"/>
                    <a:pt x="751" y="0"/>
                    <a:pt x="510" y="0"/>
                  </a:cubicBezTo>
                  <a:close/>
                </a:path>
              </a:pathLst>
            </a:custGeom>
            <a:solidFill>
              <a:srgbClr val="362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0"/>
            <p:cNvSpPr/>
            <p:nvPr/>
          </p:nvSpPr>
          <p:spPr>
            <a:xfrm>
              <a:off x="2357801" y="2397950"/>
              <a:ext cx="50270" cy="27367"/>
            </a:xfrm>
            <a:custGeom>
              <a:avLst/>
              <a:gdLst/>
              <a:ahLst/>
              <a:cxnLst/>
              <a:rect l="l" t="t" r="r" b="b"/>
              <a:pathLst>
                <a:path w="687" h="374" extrusionOk="0">
                  <a:moveTo>
                    <a:pt x="155" y="0"/>
                  </a:moveTo>
                  <a:lnTo>
                    <a:pt x="0" y="63"/>
                  </a:lnTo>
                  <a:cubicBezTo>
                    <a:pt x="53" y="190"/>
                    <a:pt x="159" y="294"/>
                    <a:pt x="287" y="342"/>
                  </a:cubicBezTo>
                  <a:cubicBezTo>
                    <a:pt x="343" y="363"/>
                    <a:pt x="404" y="374"/>
                    <a:pt x="464" y="374"/>
                  </a:cubicBezTo>
                  <a:cubicBezTo>
                    <a:pt x="541" y="374"/>
                    <a:pt x="618" y="357"/>
                    <a:pt x="686" y="324"/>
                  </a:cubicBezTo>
                  <a:lnTo>
                    <a:pt x="613" y="174"/>
                  </a:lnTo>
                  <a:cubicBezTo>
                    <a:pt x="567" y="196"/>
                    <a:pt x="516" y="208"/>
                    <a:pt x="464" y="208"/>
                  </a:cubicBezTo>
                  <a:cubicBezTo>
                    <a:pt x="424" y="208"/>
                    <a:pt x="383" y="201"/>
                    <a:pt x="346" y="187"/>
                  </a:cubicBezTo>
                  <a:cubicBezTo>
                    <a:pt x="261" y="155"/>
                    <a:pt x="189" y="85"/>
                    <a:pt x="155" y="0"/>
                  </a:cubicBezTo>
                  <a:close/>
                </a:path>
              </a:pathLst>
            </a:custGeom>
            <a:solidFill>
              <a:srgbClr val="AB4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0"/>
            <p:cNvSpPr/>
            <p:nvPr/>
          </p:nvSpPr>
          <p:spPr>
            <a:xfrm>
              <a:off x="2252653" y="2150776"/>
              <a:ext cx="193029" cy="44855"/>
            </a:xfrm>
            <a:custGeom>
              <a:avLst/>
              <a:gdLst/>
              <a:ahLst/>
              <a:cxnLst/>
              <a:rect l="l" t="t" r="r" b="b"/>
              <a:pathLst>
                <a:path w="2638" h="613" extrusionOk="0">
                  <a:moveTo>
                    <a:pt x="1578" y="0"/>
                  </a:moveTo>
                  <a:cubicBezTo>
                    <a:pt x="1431" y="0"/>
                    <a:pt x="1277" y="9"/>
                    <a:pt x="1118" y="23"/>
                  </a:cubicBezTo>
                  <a:cubicBezTo>
                    <a:pt x="690" y="63"/>
                    <a:pt x="304" y="244"/>
                    <a:pt x="0" y="515"/>
                  </a:cubicBezTo>
                  <a:lnTo>
                    <a:pt x="77" y="613"/>
                  </a:lnTo>
                  <a:lnTo>
                    <a:pt x="2638" y="245"/>
                  </a:lnTo>
                  <a:cubicBezTo>
                    <a:pt x="2352" y="66"/>
                    <a:pt x="1991" y="0"/>
                    <a:pt x="1578" y="0"/>
                  </a:cubicBezTo>
                  <a:close/>
                </a:path>
              </a:pathLst>
            </a:custGeom>
            <a:solidFill>
              <a:srgbClr val="362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0"/>
            <p:cNvSpPr/>
            <p:nvPr/>
          </p:nvSpPr>
          <p:spPr>
            <a:xfrm>
              <a:off x="2218993" y="2177191"/>
              <a:ext cx="100027" cy="100685"/>
            </a:xfrm>
            <a:custGeom>
              <a:avLst/>
              <a:gdLst/>
              <a:ahLst/>
              <a:cxnLst/>
              <a:rect l="l" t="t" r="r" b="b"/>
              <a:pathLst>
                <a:path w="1367" h="1376" extrusionOk="0">
                  <a:moveTo>
                    <a:pt x="981" y="0"/>
                  </a:moveTo>
                  <a:lnTo>
                    <a:pt x="1" y="162"/>
                  </a:lnTo>
                  <a:lnTo>
                    <a:pt x="139" y="1355"/>
                  </a:lnTo>
                  <a:cubicBezTo>
                    <a:pt x="222" y="1369"/>
                    <a:pt x="297" y="1375"/>
                    <a:pt x="366" y="1375"/>
                  </a:cubicBezTo>
                  <a:cubicBezTo>
                    <a:pt x="1367" y="1375"/>
                    <a:pt x="981" y="1"/>
                    <a:pt x="981" y="0"/>
                  </a:cubicBezTo>
                  <a:close/>
                </a:path>
              </a:pathLst>
            </a:custGeom>
            <a:solidFill>
              <a:srgbClr val="362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0"/>
            <p:cNvSpPr/>
            <p:nvPr/>
          </p:nvSpPr>
          <p:spPr>
            <a:xfrm>
              <a:off x="2447144" y="2294485"/>
              <a:ext cx="28976" cy="42879"/>
            </a:xfrm>
            <a:custGeom>
              <a:avLst/>
              <a:gdLst/>
              <a:ahLst/>
              <a:cxnLst/>
              <a:rect l="l" t="t" r="r" b="b"/>
              <a:pathLst>
                <a:path w="396" h="586" extrusionOk="0">
                  <a:moveTo>
                    <a:pt x="194" y="0"/>
                  </a:moveTo>
                  <a:cubicBezTo>
                    <a:pt x="193" y="0"/>
                    <a:pt x="191" y="0"/>
                    <a:pt x="190" y="0"/>
                  </a:cubicBezTo>
                  <a:cubicBezTo>
                    <a:pt x="83" y="2"/>
                    <a:pt x="0" y="136"/>
                    <a:pt x="5" y="299"/>
                  </a:cubicBezTo>
                  <a:cubicBezTo>
                    <a:pt x="9" y="458"/>
                    <a:pt x="98" y="585"/>
                    <a:pt x="203" y="585"/>
                  </a:cubicBezTo>
                  <a:cubicBezTo>
                    <a:pt x="204" y="585"/>
                    <a:pt x="205" y="585"/>
                    <a:pt x="206" y="585"/>
                  </a:cubicBezTo>
                  <a:cubicBezTo>
                    <a:pt x="314" y="582"/>
                    <a:pt x="396" y="448"/>
                    <a:pt x="391" y="287"/>
                  </a:cubicBezTo>
                  <a:cubicBezTo>
                    <a:pt x="387" y="127"/>
                    <a:pt x="299" y="0"/>
                    <a:pt x="1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0"/>
            <p:cNvSpPr/>
            <p:nvPr/>
          </p:nvSpPr>
          <p:spPr>
            <a:xfrm>
              <a:off x="2335776" y="2304583"/>
              <a:ext cx="29123" cy="42879"/>
            </a:xfrm>
            <a:custGeom>
              <a:avLst/>
              <a:gdLst/>
              <a:ahLst/>
              <a:cxnLst/>
              <a:rect l="l" t="t" r="r" b="b"/>
              <a:pathLst>
                <a:path w="398" h="586" extrusionOk="0">
                  <a:moveTo>
                    <a:pt x="195" y="0"/>
                  </a:moveTo>
                  <a:cubicBezTo>
                    <a:pt x="193" y="0"/>
                    <a:pt x="192" y="0"/>
                    <a:pt x="190" y="0"/>
                  </a:cubicBezTo>
                  <a:cubicBezTo>
                    <a:pt x="84" y="4"/>
                    <a:pt x="1" y="138"/>
                    <a:pt x="5" y="299"/>
                  </a:cubicBezTo>
                  <a:cubicBezTo>
                    <a:pt x="11" y="458"/>
                    <a:pt x="98" y="586"/>
                    <a:pt x="203" y="586"/>
                  </a:cubicBezTo>
                  <a:cubicBezTo>
                    <a:pt x="205" y="586"/>
                    <a:pt x="206" y="586"/>
                    <a:pt x="208" y="586"/>
                  </a:cubicBezTo>
                  <a:cubicBezTo>
                    <a:pt x="314" y="582"/>
                    <a:pt x="397" y="450"/>
                    <a:pt x="393" y="287"/>
                  </a:cubicBezTo>
                  <a:cubicBezTo>
                    <a:pt x="388" y="128"/>
                    <a:pt x="300" y="0"/>
                    <a:pt x="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0"/>
            <p:cNvSpPr/>
            <p:nvPr/>
          </p:nvSpPr>
          <p:spPr>
            <a:xfrm>
              <a:off x="1972038" y="2943812"/>
              <a:ext cx="273592" cy="457035"/>
            </a:xfrm>
            <a:custGeom>
              <a:avLst/>
              <a:gdLst/>
              <a:ahLst/>
              <a:cxnLst/>
              <a:rect l="l" t="t" r="r" b="b"/>
              <a:pathLst>
                <a:path w="3739" h="6246" extrusionOk="0">
                  <a:moveTo>
                    <a:pt x="1340" y="1"/>
                  </a:moveTo>
                  <a:lnTo>
                    <a:pt x="0" y="6246"/>
                  </a:lnTo>
                  <a:lnTo>
                    <a:pt x="3738" y="6246"/>
                  </a:lnTo>
                  <a:lnTo>
                    <a:pt x="3236" y="818"/>
                  </a:lnTo>
                  <a:lnTo>
                    <a:pt x="1340" y="1"/>
                  </a:lnTo>
                  <a:close/>
                </a:path>
              </a:pathLst>
            </a:custGeom>
            <a:solidFill>
              <a:srgbClr val="333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0"/>
            <p:cNvSpPr/>
            <p:nvPr/>
          </p:nvSpPr>
          <p:spPr>
            <a:xfrm>
              <a:off x="1868645" y="2537342"/>
              <a:ext cx="474743" cy="627747"/>
            </a:xfrm>
            <a:custGeom>
              <a:avLst/>
              <a:gdLst/>
              <a:ahLst/>
              <a:cxnLst/>
              <a:rect l="l" t="t" r="r" b="b"/>
              <a:pathLst>
                <a:path w="6488" h="8579" extrusionOk="0">
                  <a:moveTo>
                    <a:pt x="4494" y="1"/>
                  </a:moveTo>
                  <a:lnTo>
                    <a:pt x="3953" y="131"/>
                  </a:lnTo>
                  <a:lnTo>
                    <a:pt x="2753" y="1263"/>
                  </a:lnTo>
                  <a:lnTo>
                    <a:pt x="982" y="1196"/>
                  </a:lnTo>
                  <a:cubicBezTo>
                    <a:pt x="978" y="1195"/>
                    <a:pt x="974" y="1195"/>
                    <a:pt x="970" y="1195"/>
                  </a:cubicBezTo>
                  <a:cubicBezTo>
                    <a:pt x="851" y="1195"/>
                    <a:pt x="740" y="1263"/>
                    <a:pt x="697" y="1375"/>
                  </a:cubicBezTo>
                  <a:cubicBezTo>
                    <a:pt x="0" y="3234"/>
                    <a:pt x="3638" y="8578"/>
                    <a:pt x="3638" y="8578"/>
                  </a:cubicBezTo>
                  <a:cubicBezTo>
                    <a:pt x="6285" y="6924"/>
                    <a:pt x="6488" y="4519"/>
                    <a:pt x="4445" y="741"/>
                  </a:cubicBezTo>
                  <a:lnTo>
                    <a:pt x="4494" y="1"/>
                  </a:lnTo>
                  <a:close/>
                </a:path>
              </a:pathLst>
            </a:custGeom>
            <a:solidFill>
              <a:srgbClr val="333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0"/>
            <p:cNvSpPr/>
            <p:nvPr/>
          </p:nvSpPr>
          <p:spPr>
            <a:xfrm>
              <a:off x="2440485" y="3109912"/>
              <a:ext cx="261592" cy="321886"/>
            </a:xfrm>
            <a:custGeom>
              <a:avLst/>
              <a:gdLst/>
              <a:ahLst/>
              <a:cxnLst/>
              <a:rect l="l" t="t" r="r" b="b"/>
              <a:pathLst>
                <a:path w="3575" h="4399" extrusionOk="0">
                  <a:moveTo>
                    <a:pt x="2048" y="0"/>
                  </a:moveTo>
                  <a:cubicBezTo>
                    <a:pt x="1433" y="0"/>
                    <a:pt x="901" y="331"/>
                    <a:pt x="711" y="970"/>
                  </a:cubicBezTo>
                  <a:lnTo>
                    <a:pt x="1" y="4399"/>
                  </a:lnTo>
                  <a:cubicBezTo>
                    <a:pt x="1" y="4399"/>
                    <a:pt x="1527" y="3843"/>
                    <a:pt x="3021" y="1851"/>
                  </a:cubicBezTo>
                  <a:cubicBezTo>
                    <a:pt x="3575" y="1111"/>
                    <a:pt x="3075" y="219"/>
                    <a:pt x="2563" y="74"/>
                  </a:cubicBezTo>
                  <a:cubicBezTo>
                    <a:pt x="2389" y="25"/>
                    <a:pt x="2215" y="0"/>
                    <a:pt x="2048" y="0"/>
                  </a:cubicBezTo>
                  <a:close/>
                </a:path>
              </a:pathLst>
            </a:custGeom>
            <a:solidFill>
              <a:srgbClr val="B76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0"/>
            <p:cNvSpPr/>
            <p:nvPr/>
          </p:nvSpPr>
          <p:spPr>
            <a:xfrm>
              <a:off x="1985574" y="3134205"/>
              <a:ext cx="462231" cy="297593"/>
            </a:xfrm>
            <a:custGeom>
              <a:avLst/>
              <a:gdLst/>
              <a:ahLst/>
              <a:cxnLst/>
              <a:rect l="l" t="t" r="r" b="b"/>
              <a:pathLst>
                <a:path w="6317" h="4067" extrusionOk="0">
                  <a:moveTo>
                    <a:pt x="1600" y="1"/>
                  </a:moveTo>
                  <a:lnTo>
                    <a:pt x="0" y="2451"/>
                  </a:lnTo>
                  <a:cubicBezTo>
                    <a:pt x="2380" y="3567"/>
                    <a:pt x="5795" y="4067"/>
                    <a:pt x="5795" y="4067"/>
                  </a:cubicBezTo>
                  <a:lnTo>
                    <a:pt x="6316" y="3059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C88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0"/>
            <p:cNvSpPr/>
            <p:nvPr/>
          </p:nvSpPr>
          <p:spPr>
            <a:xfrm>
              <a:off x="1916793" y="2669198"/>
              <a:ext cx="277104" cy="682407"/>
            </a:xfrm>
            <a:custGeom>
              <a:avLst/>
              <a:gdLst/>
              <a:ahLst/>
              <a:cxnLst/>
              <a:rect l="l" t="t" r="r" b="b"/>
              <a:pathLst>
                <a:path w="3787" h="9326" extrusionOk="0">
                  <a:moveTo>
                    <a:pt x="1479" y="0"/>
                  </a:moveTo>
                  <a:cubicBezTo>
                    <a:pt x="1414" y="0"/>
                    <a:pt x="1349" y="5"/>
                    <a:pt x="1283" y="15"/>
                  </a:cubicBezTo>
                  <a:cubicBezTo>
                    <a:pt x="724" y="103"/>
                    <a:pt x="293" y="554"/>
                    <a:pt x="230" y="1116"/>
                  </a:cubicBezTo>
                  <a:lnTo>
                    <a:pt x="31" y="6944"/>
                  </a:lnTo>
                  <a:cubicBezTo>
                    <a:pt x="1" y="7871"/>
                    <a:pt x="414" y="8756"/>
                    <a:pt x="1146" y="9325"/>
                  </a:cubicBezTo>
                  <a:cubicBezTo>
                    <a:pt x="3787" y="7482"/>
                    <a:pt x="3347" y="3685"/>
                    <a:pt x="2694" y="946"/>
                  </a:cubicBezTo>
                  <a:cubicBezTo>
                    <a:pt x="2559" y="381"/>
                    <a:pt x="2046" y="0"/>
                    <a:pt x="1479" y="0"/>
                  </a:cubicBezTo>
                  <a:close/>
                </a:path>
              </a:pathLst>
            </a:custGeom>
            <a:solidFill>
              <a:srgbClr val="333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0"/>
            <p:cNvSpPr/>
            <p:nvPr/>
          </p:nvSpPr>
          <p:spPr>
            <a:xfrm>
              <a:off x="2445534" y="3315891"/>
              <a:ext cx="180151" cy="65343"/>
            </a:xfrm>
            <a:custGeom>
              <a:avLst/>
              <a:gdLst/>
              <a:ahLst/>
              <a:cxnLst/>
              <a:rect l="l" t="t" r="r" b="b"/>
              <a:pathLst>
                <a:path w="2462" h="893" extrusionOk="0">
                  <a:moveTo>
                    <a:pt x="1238" y="0"/>
                  </a:moveTo>
                  <a:cubicBezTo>
                    <a:pt x="1184" y="0"/>
                    <a:pt x="1129" y="7"/>
                    <a:pt x="1075" y="21"/>
                  </a:cubicBezTo>
                  <a:lnTo>
                    <a:pt x="1" y="297"/>
                  </a:lnTo>
                  <a:lnTo>
                    <a:pt x="2202" y="891"/>
                  </a:lnTo>
                  <a:cubicBezTo>
                    <a:pt x="2210" y="892"/>
                    <a:pt x="2218" y="892"/>
                    <a:pt x="2226" y="892"/>
                  </a:cubicBezTo>
                  <a:cubicBezTo>
                    <a:pt x="2265" y="892"/>
                    <a:pt x="2303" y="881"/>
                    <a:pt x="2335" y="859"/>
                  </a:cubicBezTo>
                  <a:cubicBezTo>
                    <a:pt x="2462" y="776"/>
                    <a:pt x="2455" y="587"/>
                    <a:pt x="2322" y="513"/>
                  </a:cubicBezTo>
                  <a:lnTo>
                    <a:pt x="1558" y="84"/>
                  </a:lnTo>
                  <a:cubicBezTo>
                    <a:pt x="1459" y="29"/>
                    <a:pt x="1349" y="0"/>
                    <a:pt x="1238" y="0"/>
                  </a:cubicBezTo>
                  <a:close/>
                </a:path>
              </a:pathLst>
            </a:custGeom>
            <a:solidFill>
              <a:srgbClr val="B76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0"/>
            <p:cNvSpPr/>
            <p:nvPr/>
          </p:nvSpPr>
          <p:spPr>
            <a:xfrm>
              <a:off x="2347118" y="3334038"/>
              <a:ext cx="212859" cy="152126"/>
            </a:xfrm>
            <a:custGeom>
              <a:avLst/>
              <a:gdLst/>
              <a:ahLst/>
              <a:cxnLst/>
              <a:rect l="l" t="t" r="r" b="b"/>
              <a:pathLst>
                <a:path w="2909" h="2079" extrusionOk="0">
                  <a:moveTo>
                    <a:pt x="847" y="1"/>
                  </a:moveTo>
                  <a:lnTo>
                    <a:pt x="0" y="1176"/>
                  </a:lnTo>
                  <a:lnTo>
                    <a:pt x="1375" y="2079"/>
                  </a:lnTo>
                  <a:lnTo>
                    <a:pt x="2908" y="197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rgbClr val="C88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0"/>
            <p:cNvSpPr/>
            <p:nvPr/>
          </p:nvSpPr>
          <p:spPr>
            <a:xfrm>
              <a:off x="2500340" y="3348452"/>
              <a:ext cx="139759" cy="83417"/>
            </a:xfrm>
            <a:custGeom>
              <a:avLst/>
              <a:gdLst/>
              <a:ahLst/>
              <a:cxnLst/>
              <a:rect l="l" t="t" r="r" b="b"/>
              <a:pathLst>
                <a:path w="1910" h="1140" extrusionOk="0">
                  <a:moveTo>
                    <a:pt x="814" y="0"/>
                  </a:moveTo>
                  <a:lnTo>
                    <a:pt x="0" y="804"/>
                  </a:lnTo>
                  <a:lnTo>
                    <a:pt x="922" y="746"/>
                  </a:lnTo>
                  <a:lnTo>
                    <a:pt x="1565" y="1117"/>
                  </a:lnTo>
                  <a:cubicBezTo>
                    <a:pt x="1595" y="1132"/>
                    <a:pt x="1627" y="1139"/>
                    <a:pt x="1658" y="1139"/>
                  </a:cubicBezTo>
                  <a:cubicBezTo>
                    <a:pt x="1676" y="1139"/>
                    <a:pt x="1694" y="1137"/>
                    <a:pt x="1712" y="1132"/>
                  </a:cubicBezTo>
                  <a:cubicBezTo>
                    <a:pt x="1869" y="1087"/>
                    <a:pt x="1909" y="884"/>
                    <a:pt x="1781" y="783"/>
                  </a:cubicBezTo>
                  <a:lnTo>
                    <a:pt x="814" y="0"/>
                  </a:lnTo>
                  <a:close/>
                </a:path>
              </a:pathLst>
            </a:custGeom>
            <a:solidFill>
              <a:srgbClr val="C88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0"/>
            <p:cNvSpPr/>
            <p:nvPr/>
          </p:nvSpPr>
          <p:spPr>
            <a:xfrm>
              <a:off x="2499243" y="3381892"/>
              <a:ext cx="101637" cy="62562"/>
            </a:xfrm>
            <a:custGeom>
              <a:avLst/>
              <a:gdLst/>
              <a:ahLst/>
              <a:cxnLst/>
              <a:rect l="l" t="t" r="r" b="b"/>
              <a:pathLst>
                <a:path w="1389" h="855" extrusionOk="0">
                  <a:moveTo>
                    <a:pt x="393" y="0"/>
                  </a:moveTo>
                  <a:lnTo>
                    <a:pt x="0" y="567"/>
                  </a:lnTo>
                  <a:lnTo>
                    <a:pt x="978" y="844"/>
                  </a:lnTo>
                  <a:cubicBezTo>
                    <a:pt x="1004" y="851"/>
                    <a:pt x="1030" y="855"/>
                    <a:pt x="1056" y="855"/>
                  </a:cubicBezTo>
                  <a:cubicBezTo>
                    <a:pt x="1164" y="855"/>
                    <a:pt x="1266" y="794"/>
                    <a:pt x="1316" y="692"/>
                  </a:cubicBezTo>
                  <a:cubicBezTo>
                    <a:pt x="1388" y="540"/>
                    <a:pt x="1317" y="359"/>
                    <a:pt x="1161" y="299"/>
                  </a:cubicBezTo>
                  <a:lnTo>
                    <a:pt x="393" y="0"/>
                  </a:lnTo>
                  <a:close/>
                </a:path>
              </a:pathLst>
            </a:custGeom>
            <a:solidFill>
              <a:srgbClr val="C88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0"/>
            <p:cNvSpPr/>
            <p:nvPr/>
          </p:nvSpPr>
          <p:spPr>
            <a:xfrm>
              <a:off x="2473120" y="3414380"/>
              <a:ext cx="101710" cy="62562"/>
            </a:xfrm>
            <a:custGeom>
              <a:avLst/>
              <a:gdLst/>
              <a:ahLst/>
              <a:cxnLst/>
              <a:rect l="l" t="t" r="r" b="b"/>
              <a:pathLst>
                <a:path w="1390" h="855" extrusionOk="0">
                  <a:moveTo>
                    <a:pt x="393" y="0"/>
                  </a:moveTo>
                  <a:lnTo>
                    <a:pt x="1" y="567"/>
                  </a:lnTo>
                  <a:lnTo>
                    <a:pt x="979" y="844"/>
                  </a:lnTo>
                  <a:cubicBezTo>
                    <a:pt x="1005" y="851"/>
                    <a:pt x="1031" y="854"/>
                    <a:pt x="1057" y="854"/>
                  </a:cubicBezTo>
                  <a:cubicBezTo>
                    <a:pt x="1165" y="854"/>
                    <a:pt x="1268" y="793"/>
                    <a:pt x="1317" y="692"/>
                  </a:cubicBezTo>
                  <a:cubicBezTo>
                    <a:pt x="1390" y="541"/>
                    <a:pt x="1318" y="359"/>
                    <a:pt x="1161" y="298"/>
                  </a:cubicBezTo>
                  <a:lnTo>
                    <a:pt x="393" y="0"/>
                  </a:lnTo>
                  <a:close/>
                </a:path>
              </a:pathLst>
            </a:custGeom>
            <a:solidFill>
              <a:srgbClr val="C88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0"/>
            <p:cNvSpPr/>
            <p:nvPr/>
          </p:nvSpPr>
          <p:spPr>
            <a:xfrm>
              <a:off x="2447729" y="3444600"/>
              <a:ext cx="101710" cy="62636"/>
            </a:xfrm>
            <a:custGeom>
              <a:avLst/>
              <a:gdLst/>
              <a:ahLst/>
              <a:cxnLst/>
              <a:rect l="l" t="t" r="r" b="b"/>
              <a:pathLst>
                <a:path w="1390" h="856" extrusionOk="0">
                  <a:moveTo>
                    <a:pt x="392" y="1"/>
                  </a:moveTo>
                  <a:lnTo>
                    <a:pt x="0" y="568"/>
                  </a:lnTo>
                  <a:lnTo>
                    <a:pt x="979" y="845"/>
                  </a:lnTo>
                  <a:cubicBezTo>
                    <a:pt x="1005" y="852"/>
                    <a:pt x="1031" y="855"/>
                    <a:pt x="1057" y="855"/>
                  </a:cubicBezTo>
                  <a:cubicBezTo>
                    <a:pt x="1165" y="855"/>
                    <a:pt x="1267" y="794"/>
                    <a:pt x="1316" y="692"/>
                  </a:cubicBezTo>
                  <a:cubicBezTo>
                    <a:pt x="1389" y="542"/>
                    <a:pt x="1317" y="360"/>
                    <a:pt x="1162" y="299"/>
                  </a:cubicBezTo>
                  <a:lnTo>
                    <a:pt x="392" y="1"/>
                  </a:lnTo>
                  <a:close/>
                </a:path>
              </a:pathLst>
            </a:custGeom>
            <a:solidFill>
              <a:srgbClr val="C88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0"/>
            <p:cNvSpPr/>
            <p:nvPr/>
          </p:nvSpPr>
          <p:spPr>
            <a:xfrm>
              <a:off x="2369582" y="2549269"/>
              <a:ext cx="262323" cy="324886"/>
            </a:xfrm>
            <a:custGeom>
              <a:avLst/>
              <a:gdLst/>
              <a:ahLst/>
              <a:cxnLst/>
              <a:rect l="l" t="t" r="r" b="b"/>
              <a:pathLst>
                <a:path w="3585" h="4440" extrusionOk="0">
                  <a:moveTo>
                    <a:pt x="1" y="0"/>
                  </a:moveTo>
                  <a:lnTo>
                    <a:pt x="1726" y="3154"/>
                  </a:lnTo>
                  <a:lnTo>
                    <a:pt x="2493" y="4439"/>
                  </a:lnTo>
                  <a:lnTo>
                    <a:pt x="3150" y="3434"/>
                  </a:lnTo>
                  <a:cubicBezTo>
                    <a:pt x="3584" y="2487"/>
                    <a:pt x="3171" y="557"/>
                    <a:pt x="2830" y="483"/>
                  </a:cubicBezTo>
                  <a:cubicBezTo>
                    <a:pt x="2686" y="451"/>
                    <a:pt x="2264" y="447"/>
                    <a:pt x="1907" y="447"/>
                  </a:cubicBezTo>
                  <a:cubicBezTo>
                    <a:pt x="1782" y="447"/>
                    <a:pt x="1666" y="447"/>
                    <a:pt x="1573" y="447"/>
                  </a:cubicBezTo>
                  <a:cubicBezTo>
                    <a:pt x="1453" y="447"/>
                    <a:pt x="1371" y="446"/>
                    <a:pt x="1355" y="4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33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0"/>
            <p:cNvSpPr/>
            <p:nvPr/>
          </p:nvSpPr>
          <p:spPr>
            <a:xfrm>
              <a:off x="2329890" y="2281138"/>
              <a:ext cx="170700" cy="1707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0"/>
            <p:cNvSpPr/>
            <p:nvPr/>
          </p:nvSpPr>
          <p:spPr>
            <a:xfrm>
              <a:off x="2415388" y="3290200"/>
              <a:ext cx="170700" cy="1707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0"/>
            <p:cNvSpPr/>
            <p:nvPr/>
          </p:nvSpPr>
          <p:spPr>
            <a:xfrm>
              <a:off x="2788603" y="4336500"/>
              <a:ext cx="170700" cy="1707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0"/>
            <p:cNvSpPr/>
            <p:nvPr/>
          </p:nvSpPr>
          <p:spPr>
            <a:xfrm>
              <a:off x="2436275" y="2658450"/>
              <a:ext cx="170700" cy="1707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0"/>
            <p:cNvSpPr/>
            <p:nvPr/>
          </p:nvSpPr>
          <p:spPr>
            <a:xfrm>
              <a:off x="2353388" y="2897425"/>
              <a:ext cx="170700" cy="1707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4" name="Google Shape;504;p20">
            <a:extLst>
              <a:ext uri="{FF2B5EF4-FFF2-40B4-BE49-F238E27FC236}">
                <a16:creationId xmlns:a16="http://schemas.microsoft.com/office/drawing/2014/main" id="{ACA596CC-6DC5-60DD-D44D-44F1DDA536BB}"/>
              </a:ext>
            </a:extLst>
          </p:cNvPr>
          <p:cNvCxnSpPr>
            <a:cxnSpLocks/>
          </p:cNvCxnSpPr>
          <p:nvPr/>
        </p:nvCxnSpPr>
        <p:spPr>
          <a:xfrm flipV="1">
            <a:off x="2999702" y="1179651"/>
            <a:ext cx="1151078" cy="871903"/>
          </a:xfrm>
          <a:prstGeom prst="bentConnector3">
            <a:avLst>
              <a:gd name="adj1" fmla="val 50000"/>
            </a:avLst>
          </a:prstGeom>
          <a:noFill/>
          <a:ln w="19050" cap="rnd" cmpd="sng">
            <a:solidFill>
              <a:srgbClr val="FEC357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6" name="Google Shape;508;p20">
            <a:extLst>
              <a:ext uri="{FF2B5EF4-FFF2-40B4-BE49-F238E27FC236}">
                <a16:creationId xmlns:a16="http://schemas.microsoft.com/office/drawing/2014/main" id="{EECD8580-E6F4-37B5-AC28-36446043E8E2}"/>
              </a:ext>
            </a:extLst>
          </p:cNvPr>
          <p:cNvCxnSpPr>
            <a:cxnSpLocks/>
          </p:cNvCxnSpPr>
          <p:nvPr/>
        </p:nvCxnSpPr>
        <p:spPr>
          <a:xfrm>
            <a:off x="3020492" y="2560789"/>
            <a:ext cx="1169761" cy="848635"/>
          </a:xfrm>
          <a:prstGeom prst="bentConnector3">
            <a:avLst>
              <a:gd name="adj1" fmla="val 50000"/>
            </a:avLst>
          </a:prstGeom>
          <a:noFill/>
          <a:ln w="19050" cap="rnd" cmpd="sng">
            <a:solidFill>
              <a:srgbClr val="FEC357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8" name="Google Shape;420;p20">
            <a:extLst>
              <a:ext uri="{FF2B5EF4-FFF2-40B4-BE49-F238E27FC236}">
                <a16:creationId xmlns:a16="http://schemas.microsoft.com/office/drawing/2014/main" id="{7AF08121-9046-BE82-146D-E440C70FC8B6}"/>
              </a:ext>
            </a:extLst>
          </p:cNvPr>
          <p:cNvSpPr txBox="1">
            <a:spLocks/>
          </p:cNvSpPr>
          <p:nvPr/>
        </p:nvSpPr>
        <p:spPr>
          <a:xfrm>
            <a:off x="4138141" y="990373"/>
            <a:ext cx="4255122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r>
              <a:rPr lang="en-GB" sz="2400" dirty="0"/>
              <a:t>Do you have any questions?</a:t>
            </a:r>
          </a:p>
        </p:txBody>
      </p:sp>
      <p:sp>
        <p:nvSpPr>
          <p:cNvPr id="19" name="Google Shape;313;p16">
            <a:extLst>
              <a:ext uri="{FF2B5EF4-FFF2-40B4-BE49-F238E27FC236}">
                <a16:creationId xmlns:a16="http://schemas.microsoft.com/office/drawing/2014/main" id="{AA9E50AF-6409-D3E2-B251-0D837A6FE17F}"/>
              </a:ext>
            </a:extLst>
          </p:cNvPr>
          <p:cNvSpPr/>
          <p:nvPr/>
        </p:nvSpPr>
        <p:spPr>
          <a:xfrm flipH="1">
            <a:off x="3709950" y="4384637"/>
            <a:ext cx="1724100" cy="4416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Thank you!</a:t>
            </a:r>
            <a:endParaRPr sz="18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" name="Google Shape;420;p20">
            <a:extLst>
              <a:ext uri="{FF2B5EF4-FFF2-40B4-BE49-F238E27FC236}">
                <a16:creationId xmlns:a16="http://schemas.microsoft.com/office/drawing/2014/main" id="{E1F1BB94-4A4B-44B3-5112-24C665674A42}"/>
              </a:ext>
            </a:extLst>
          </p:cNvPr>
          <p:cNvSpPr txBox="1">
            <a:spLocks/>
          </p:cNvSpPr>
          <p:nvPr/>
        </p:nvSpPr>
        <p:spPr>
          <a:xfrm>
            <a:off x="2322062" y="3132428"/>
            <a:ext cx="77040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 lang="en-GB" dirty="0"/>
          </a:p>
          <a:p>
            <a:r>
              <a:rPr lang="en-GB" sz="2400" dirty="0"/>
              <a:t>Do you have any feedback?</a:t>
            </a:r>
          </a:p>
          <a:p>
            <a:endParaRPr lang="en-GB" sz="2400" dirty="0"/>
          </a:p>
        </p:txBody>
      </p:sp>
      <p:sp>
        <p:nvSpPr>
          <p:cNvPr id="2" name="Google Shape;420;p20">
            <a:extLst>
              <a:ext uri="{FF2B5EF4-FFF2-40B4-BE49-F238E27FC236}">
                <a16:creationId xmlns:a16="http://schemas.microsoft.com/office/drawing/2014/main" id="{F527628E-F238-AC17-24E8-F6480691545C}"/>
              </a:ext>
            </a:extLst>
          </p:cNvPr>
          <p:cNvSpPr txBox="1">
            <a:spLocks/>
          </p:cNvSpPr>
          <p:nvPr/>
        </p:nvSpPr>
        <p:spPr>
          <a:xfrm>
            <a:off x="3962797" y="2106198"/>
            <a:ext cx="4605809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r>
              <a:rPr lang="en-GB" sz="2000" dirty="0">
                <a:latin typeface="Montserrat" panose="00000500000000000000" pitchFamily="2" charset="0"/>
              </a:rPr>
              <a:t>If you have any questions, please email us at OneZoo@cardiff.ac.uk</a:t>
            </a:r>
          </a:p>
        </p:txBody>
      </p:sp>
    </p:spTree>
    <p:extLst>
      <p:ext uri="{BB962C8B-B14F-4D97-AF65-F5344CB8AC3E}">
        <p14:creationId xmlns:p14="http://schemas.microsoft.com/office/powerpoint/2010/main" val="114889511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232321"/>
      </a:lt2>
      <a:accent1>
        <a:srgbClr val="8999CE"/>
      </a:accent1>
      <a:accent2>
        <a:srgbClr val="E2A8A2"/>
      </a:accent2>
      <a:accent3>
        <a:srgbClr val="E4796B"/>
      </a:accent3>
      <a:accent4>
        <a:srgbClr val="FEC357"/>
      </a:accent4>
      <a:accent5>
        <a:srgbClr val="659E67"/>
      </a:accent5>
      <a:accent6>
        <a:srgbClr val="E1E2EA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bdb74b30-9568-4856-bdbf-06759778fcbc}" enabled="0" method="" siteId="{bdb74b30-9568-4856-bdbf-06759778fcb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1839</TotalTime>
  <Words>425</Words>
  <Application>Microsoft Office PowerPoint</Application>
  <PresentationFormat>On-screen Show (16:9)</PresentationFormat>
  <Paragraphs>90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Roboto</vt:lpstr>
      <vt:lpstr>Montserrat</vt:lpstr>
      <vt:lpstr>Fira Sans Extra Condensed SemiBold</vt:lpstr>
      <vt:lpstr>Fira Sans Extra Condensed</vt:lpstr>
      <vt:lpstr>Fira Sans Condensed Black</vt:lpstr>
      <vt:lpstr>Fira Sans Condensed Light</vt:lpstr>
      <vt:lpstr>Wingdings</vt:lpstr>
      <vt:lpstr>Simple Light</vt:lpstr>
      <vt:lpstr>OneZoo CDT </vt:lpstr>
      <vt:lpstr>Tips for a good application</vt:lpstr>
      <vt:lpstr>Three main points of the application</vt:lpstr>
      <vt:lpstr>OneZoo CDT</vt:lpstr>
      <vt:lpstr>Tips for a good presentation</vt:lpstr>
      <vt:lpstr>Top Interview Tips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OneZoo CDT Q&amp;A session</dc:title>
  <dc:creator>Elissavet Arapi</dc:creator>
  <cp:lastModifiedBy>Elissavet Arapi</cp:lastModifiedBy>
  <cp:revision>21</cp:revision>
  <dcterms:modified xsi:type="dcterms:W3CDTF">2024-01-19T12:20:17Z</dcterms:modified>
</cp:coreProperties>
</file>